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31"/>
  </p:notesMasterIdLst>
  <p:sldIdLst>
    <p:sldId id="256" r:id="rId4"/>
    <p:sldId id="257" r:id="rId5"/>
    <p:sldId id="258" r:id="rId6"/>
    <p:sldId id="259" r:id="rId7"/>
    <p:sldId id="260" r:id="rId8"/>
    <p:sldId id="261" r:id="rId9"/>
    <p:sldId id="262" r:id="rId10"/>
    <p:sldId id="263" r:id="rId11"/>
    <p:sldId id="276" r:id="rId12"/>
    <p:sldId id="264" r:id="rId13"/>
    <p:sldId id="266" r:id="rId14"/>
    <p:sldId id="278" r:id="rId15"/>
    <p:sldId id="267" r:id="rId16"/>
    <p:sldId id="268" r:id="rId17"/>
    <p:sldId id="269" r:id="rId18"/>
    <p:sldId id="270" r:id="rId19"/>
    <p:sldId id="271" r:id="rId20"/>
    <p:sldId id="272" r:id="rId21"/>
    <p:sldId id="273" r:id="rId22"/>
    <p:sldId id="274" r:id="rId23"/>
    <p:sldId id="275"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58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290" autoAdjust="0"/>
  </p:normalViewPr>
  <p:slideViewPr>
    <p:cSldViewPr snapToGrid="0">
      <p:cViewPr varScale="1">
        <p:scale>
          <a:sx n="131" d="100"/>
          <a:sy n="131" d="100"/>
        </p:scale>
        <p:origin x="-80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Stewart" userId="08bd4a87-0fb0-4cb7-a62a-6a567ebf0757" providerId="ADAL" clId="{00FCB988-C63B-46DB-A7AE-E192BE01D0A5}"/>
    <pc:docChg chg="modSld">
      <pc:chgData name="Hannah Stewart" userId="08bd4a87-0fb0-4cb7-a62a-6a567ebf0757" providerId="ADAL" clId="{00FCB988-C63B-46DB-A7AE-E192BE01D0A5}" dt="2024-03-26T07:35:53.955" v="9" actId="20577"/>
      <pc:docMkLst>
        <pc:docMk/>
      </pc:docMkLst>
      <pc:sldChg chg="modSp mod">
        <pc:chgData name="Hannah Stewart" userId="08bd4a87-0fb0-4cb7-a62a-6a567ebf0757" providerId="ADAL" clId="{00FCB988-C63B-46DB-A7AE-E192BE01D0A5}" dt="2024-03-26T07:35:53.955" v="9" actId="20577"/>
        <pc:sldMkLst>
          <pc:docMk/>
          <pc:sldMk cId="595807630" sldId="267"/>
        </pc:sldMkLst>
        <pc:spChg chg="mod">
          <ac:chgData name="Hannah Stewart" userId="08bd4a87-0fb0-4cb7-a62a-6a567ebf0757" providerId="ADAL" clId="{00FCB988-C63B-46DB-A7AE-E192BE01D0A5}" dt="2024-03-26T07:35:53.955" v="9" actId="20577"/>
          <ac:spMkLst>
            <pc:docMk/>
            <pc:sldMk cId="595807630" sldId="267"/>
            <ac:spMk id="3" creationId="{D47B7EB9-2BE1-CA24-E2FD-B9ABFE901D01}"/>
          </ac:spMkLst>
        </pc:spChg>
      </pc:sldChg>
    </pc:docChg>
  </pc:docChgLst>
  <pc:docChgLst>
    <pc:chgData name="Chloe Rodic" userId="85c4b904-cf81-48ab-b314-8f3c795b453b" providerId="ADAL" clId="{C029C19B-DA8F-4C65-AAD2-A4C107209468}"/>
    <pc:docChg chg="undo custSel modSld">
      <pc:chgData name="Chloe Rodic" userId="85c4b904-cf81-48ab-b314-8f3c795b453b" providerId="ADAL" clId="{C029C19B-DA8F-4C65-AAD2-A4C107209468}" dt="2024-04-11T10:25:04.055" v="75" actId="1076"/>
      <pc:docMkLst>
        <pc:docMk/>
      </pc:docMkLst>
      <pc:sldChg chg="modSp mod">
        <pc:chgData name="Chloe Rodic" userId="85c4b904-cf81-48ab-b314-8f3c795b453b" providerId="ADAL" clId="{C029C19B-DA8F-4C65-AAD2-A4C107209468}" dt="2024-04-11T10:21:23.209" v="37" actId="1076"/>
        <pc:sldMkLst>
          <pc:docMk/>
          <pc:sldMk cId="633831815" sldId="256"/>
        </pc:sldMkLst>
        <pc:spChg chg="mod">
          <ac:chgData name="Chloe Rodic" userId="85c4b904-cf81-48ab-b314-8f3c795b453b" providerId="ADAL" clId="{C029C19B-DA8F-4C65-AAD2-A4C107209468}" dt="2024-04-11T10:21:23.209" v="37" actId="1076"/>
          <ac:spMkLst>
            <pc:docMk/>
            <pc:sldMk cId="633831815" sldId="256"/>
            <ac:spMk id="9" creationId="{0BE54EFD-5C02-3D02-8788-DC22EBDDE608}"/>
          </ac:spMkLst>
        </pc:spChg>
        <pc:picChg chg="mod">
          <ac:chgData name="Chloe Rodic" userId="85c4b904-cf81-48ab-b314-8f3c795b453b" providerId="ADAL" clId="{C029C19B-DA8F-4C65-AAD2-A4C107209468}" dt="2024-04-11T10:04:22.757" v="3" actId="1076"/>
          <ac:picMkLst>
            <pc:docMk/>
            <pc:sldMk cId="633831815" sldId="256"/>
            <ac:picMk id="7" creationId="{27A0F311-1491-BC74-8B19-46ABF1939C3F}"/>
          </ac:picMkLst>
        </pc:picChg>
      </pc:sldChg>
      <pc:sldChg chg="modSp mod">
        <pc:chgData name="Chloe Rodic" userId="85c4b904-cf81-48ab-b314-8f3c795b453b" providerId="ADAL" clId="{C029C19B-DA8F-4C65-AAD2-A4C107209468}" dt="2024-04-11T10:22:22.389" v="38" actId="1076"/>
        <pc:sldMkLst>
          <pc:docMk/>
          <pc:sldMk cId="3333091058" sldId="257"/>
        </pc:sldMkLst>
        <pc:spChg chg="mod">
          <ac:chgData name="Chloe Rodic" userId="85c4b904-cf81-48ab-b314-8f3c795b453b" providerId="ADAL" clId="{C029C19B-DA8F-4C65-AAD2-A4C107209468}" dt="2024-04-11T10:22:22.389" v="38" actId="1076"/>
          <ac:spMkLst>
            <pc:docMk/>
            <pc:sldMk cId="3333091058" sldId="257"/>
            <ac:spMk id="2" creationId="{F1108BAA-ECD9-8341-A792-4D9D6301B616}"/>
          </ac:spMkLst>
        </pc:spChg>
      </pc:sldChg>
      <pc:sldChg chg="modSp mod">
        <pc:chgData name="Chloe Rodic" userId="85c4b904-cf81-48ab-b314-8f3c795b453b" providerId="ADAL" clId="{C029C19B-DA8F-4C65-AAD2-A4C107209468}" dt="2024-04-11T10:22:27.335" v="39" actId="1076"/>
        <pc:sldMkLst>
          <pc:docMk/>
          <pc:sldMk cId="4240322482" sldId="258"/>
        </pc:sldMkLst>
        <pc:spChg chg="mod">
          <ac:chgData name="Chloe Rodic" userId="85c4b904-cf81-48ab-b314-8f3c795b453b" providerId="ADAL" clId="{C029C19B-DA8F-4C65-AAD2-A4C107209468}" dt="2024-04-11T10:22:27.335" v="39" actId="1076"/>
          <ac:spMkLst>
            <pc:docMk/>
            <pc:sldMk cId="4240322482" sldId="258"/>
            <ac:spMk id="2" creationId="{F1108BAA-ECD9-8341-A792-4D9D6301B616}"/>
          </ac:spMkLst>
        </pc:spChg>
        <pc:spChg chg="mod">
          <ac:chgData name="Chloe Rodic" userId="85c4b904-cf81-48ab-b314-8f3c795b453b" providerId="ADAL" clId="{C029C19B-DA8F-4C65-AAD2-A4C107209468}" dt="2024-04-11T10:04:44.731" v="8" actId="1076"/>
          <ac:spMkLst>
            <pc:docMk/>
            <pc:sldMk cId="4240322482" sldId="258"/>
            <ac:spMk id="4" creationId="{0CC77C89-B118-5966-ED2D-0CB3D7A12741}"/>
          </ac:spMkLst>
        </pc:spChg>
        <pc:picChg chg="mod">
          <ac:chgData name="Chloe Rodic" userId="85c4b904-cf81-48ab-b314-8f3c795b453b" providerId="ADAL" clId="{C029C19B-DA8F-4C65-AAD2-A4C107209468}" dt="2024-04-11T10:04:41.639" v="7" actId="14100"/>
          <ac:picMkLst>
            <pc:docMk/>
            <pc:sldMk cId="4240322482" sldId="258"/>
            <ac:picMk id="3" creationId="{1A088BB2-DDA7-E014-8505-3592F64D05E2}"/>
          </ac:picMkLst>
        </pc:picChg>
      </pc:sldChg>
      <pc:sldChg chg="modSp mod">
        <pc:chgData name="Chloe Rodic" userId="85c4b904-cf81-48ab-b314-8f3c795b453b" providerId="ADAL" clId="{C029C19B-DA8F-4C65-AAD2-A4C107209468}" dt="2024-04-11T10:22:31.879" v="40" actId="1076"/>
        <pc:sldMkLst>
          <pc:docMk/>
          <pc:sldMk cId="2386825266" sldId="259"/>
        </pc:sldMkLst>
        <pc:spChg chg="mod">
          <ac:chgData name="Chloe Rodic" userId="85c4b904-cf81-48ab-b314-8f3c795b453b" providerId="ADAL" clId="{C029C19B-DA8F-4C65-AAD2-A4C107209468}" dt="2024-04-11T10:22:31.879" v="40" actId="1076"/>
          <ac:spMkLst>
            <pc:docMk/>
            <pc:sldMk cId="2386825266" sldId="259"/>
            <ac:spMk id="2" creationId="{F1108BAA-ECD9-8341-A792-4D9D6301B616}"/>
          </ac:spMkLst>
        </pc:spChg>
      </pc:sldChg>
      <pc:sldChg chg="modSp mod">
        <pc:chgData name="Chloe Rodic" userId="85c4b904-cf81-48ab-b314-8f3c795b453b" providerId="ADAL" clId="{C029C19B-DA8F-4C65-AAD2-A4C107209468}" dt="2024-04-11T10:22:37.714" v="41" actId="1076"/>
        <pc:sldMkLst>
          <pc:docMk/>
          <pc:sldMk cId="991189164" sldId="260"/>
        </pc:sldMkLst>
        <pc:spChg chg="mod">
          <ac:chgData name="Chloe Rodic" userId="85c4b904-cf81-48ab-b314-8f3c795b453b" providerId="ADAL" clId="{C029C19B-DA8F-4C65-AAD2-A4C107209468}" dt="2024-04-11T10:22:37.714" v="41" actId="1076"/>
          <ac:spMkLst>
            <pc:docMk/>
            <pc:sldMk cId="991189164" sldId="260"/>
            <ac:spMk id="2" creationId="{F1108BAA-ECD9-8341-A792-4D9D6301B616}"/>
          </ac:spMkLst>
        </pc:spChg>
      </pc:sldChg>
      <pc:sldChg chg="modSp mod">
        <pc:chgData name="Chloe Rodic" userId="85c4b904-cf81-48ab-b314-8f3c795b453b" providerId="ADAL" clId="{C029C19B-DA8F-4C65-AAD2-A4C107209468}" dt="2024-04-11T10:22:42.700" v="42" actId="1076"/>
        <pc:sldMkLst>
          <pc:docMk/>
          <pc:sldMk cId="3538545040" sldId="261"/>
        </pc:sldMkLst>
        <pc:spChg chg="mod">
          <ac:chgData name="Chloe Rodic" userId="85c4b904-cf81-48ab-b314-8f3c795b453b" providerId="ADAL" clId="{C029C19B-DA8F-4C65-AAD2-A4C107209468}" dt="2024-04-11T10:22:42.700" v="42" actId="1076"/>
          <ac:spMkLst>
            <pc:docMk/>
            <pc:sldMk cId="3538545040" sldId="261"/>
            <ac:spMk id="2" creationId="{F1108BAA-ECD9-8341-A792-4D9D6301B616}"/>
          </ac:spMkLst>
        </pc:spChg>
      </pc:sldChg>
      <pc:sldChg chg="modSp mod">
        <pc:chgData name="Chloe Rodic" userId="85c4b904-cf81-48ab-b314-8f3c795b453b" providerId="ADAL" clId="{C029C19B-DA8F-4C65-AAD2-A4C107209468}" dt="2024-04-11T10:22:47.561" v="43" actId="1076"/>
        <pc:sldMkLst>
          <pc:docMk/>
          <pc:sldMk cId="379530673" sldId="262"/>
        </pc:sldMkLst>
        <pc:spChg chg="mod">
          <ac:chgData name="Chloe Rodic" userId="85c4b904-cf81-48ab-b314-8f3c795b453b" providerId="ADAL" clId="{C029C19B-DA8F-4C65-AAD2-A4C107209468}" dt="2024-04-11T10:22:47.561" v="43" actId="1076"/>
          <ac:spMkLst>
            <pc:docMk/>
            <pc:sldMk cId="379530673" sldId="262"/>
            <ac:spMk id="2" creationId="{F1108BAA-ECD9-8341-A792-4D9D6301B616}"/>
          </ac:spMkLst>
        </pc:spChg>
      </pc:sldChg>
      <pc:sldChg chg="modSp mod">
        <pc:chgData name="Chloe Rodic" userId="85c4b904-cf81-48ab-b314-8f3c795b453b" providerId="ADAL" clId="{C029C19B-DA8F-4C65-AAD2-A4C107209468}" dt="2024-04-11T10:22:54.763" v="44" actId="1076"/>
        <pc:sldMkLst>
          <pc:docMk/>
          <pc:sldMk cId="86419680" sldId="263"/>
        </pc:sldMkLst>
        <pc:spChg chg="mod">
          <ac:chgData name="Chloe Rodic" userId="85c4b904-cf81-48ab-b314-8f3c795b453b" providerId="ADAL" clId="{C029C19B-DA8F-4C65-AAD2-A4C107209468}" dt="2024-04-11T10:22:54.763" v="44" actId="1076"/>
          <ac:spMkLst>
            <pc:docMk/>
            <pc:sldMk cId="86419680" sldId="263"/>
            <ac:spMk id="2" creationId="{F1108BAA-ECD9-8341-A792-4D9D6301B616}"/>
          </ac:spMkLst>
        </pc:spChg>
      </pc:sldChg>
      <pc:sldChg chg="modSp mod">
        <pc:chgData name="Chloe Rodic" userId="85c4b904-cf81-48ab-b314-8f3c795b453b" providerId="ADAL" clId="{C029C19B-DA8F-4C65-AAD2-A4C107209468}" dt="2024-04-11T10:23:17.661" v="52" actId="1076"/>
        <pc:sldMkLst>
          <pc:docMk/>
          <pc:sldMk cId="2373566877" sldId="264"/>
        </pc:sldMkLst>
        <pc:spChg chg="mod">
          <ac:chgData name="Chloe Rodic" userId="85c4b904-cf81-48ab-b314-8f3c795b453b" providerId="ADAL" clId="{C029C19B-DA8F-4C65-AAD2-A4C107209468}" dt="2024-04-11T10:23:17.661" v="52" actId="1076"/>
          <ac:spMkLst>
            <pc:docMk/>
            <pc:sldMk cId="2373566877" sldId="264"/>
            <ac:spMk id="8" creationId="{139A1506-7537-6026-804A-EC5F4D2AEA41}"/>
          </ac:spMkLst>
        </pc:spChg>
      </pc:sldChg>
      <pc:sldChg chg="modSp mod">
        <pc:chgData name="Chloe Rodic" userId="85c4b904-cf81-48ab-b314-8f3c795b453b" providerId="ADAL" clId="{C029C19B-DA8F-4C65-AAD2-A4C107209468}" dt="2024-04-11T10:15:07.767" v="11" actId="1076"/>
        <pc:sldMkLst>
          <pc:docMk/>
          <pc:sldMk cId="4077096332" sldId="266"/>
        </pc:sldMkLst>
        <pc:spChg chg="mod">
          <ac:chgData name="Chloe Rodic" userId="85c4b904-cf81-48ab-b314-8f3c795b453b" providerId="ADAL" clId="{C029C19B-DA8F-4C65-AAD2-A4C107209468}" dt="2024-04-11T10:15:03.005" v="10" actId="1076"/>
          <ac:spMkLst>
            <pc:docMk/>
            <pc:sldMk cId="4077096332" sldId="266"/>
            <ac:spMk id="2" creationId="{F1108BAA-ECD9-8341-A792-4D9D6301B616}"/>
          </ac:spMkLst>
        </pc:spChg>
        <pc:spChg chg="mod">
          <ac:chgData name="Chloe Rodic" userId="85c4b904-cf81-48ab-b314-8f3c795b453b" providerId="ADAL" clId="{C029C19B-DA8F-4C65-AAD2-A4C107209468}" dt="2024-04-11T10:15:07.767" v="11" actId="1076"/>
          <ac:spMkLst>
            <pc:docMk/>
            <pc:sldMk cId="4077096332" sldId="266"/>
            <ac:spMk id="7" creationId="{E31AEB60-984B-A009-55C6-CAD2C766928B}"/>
          </ac:spMkLst>
        </pc:spChg>
      </pc:sldChg>
      <pc:sldChg chg="modSp mod">
        <pc:chgData name="Chloe Rodic" userId="85c4b904-cf81-48ab-b314-8f3c795b453b" providerId="ADAL" clId="{C029C19B-DA8F-4C65-AAD2-A4C107209468}" dt="2024-04-11T10:23:33.835" v="56" actId="1076"/>
        <pc:sldMkLst>
          <pc:docMk/>
          <pc:sldMk cId="595807630" sldId="267"/>
        </pc:sldMkLst>
        <pc:spChg chg="mod">
          <ac:chgData name="Chloe Rodic" userId="85c4b904-cf81-48ab-b314-8f3c795b453b" providerId="ADAL" clId="{C029C19B-DA8F-4C65-AAD2-A4C107209468}" dt="2024-04-11T10:23:33.835" v="56" actId="1076"/>
          <ac:spMkLst>
            <pc:docMk/>
            <pc:sldMk cId="595807630" sldId="267"/>
            <ac:spMk id="2" creationId="{F1108BAA-ECD9-8341-A792-4D9D6301B616}"/>
          </ac:spMkLst>
        </pc:spChg>
      </pc:sldChg>
      <pc:sldChg chg="modSp mod">
        <pc:chgData name="Chloe Rodic" userId="85c4b904-cf81-48ab-b314-8f3c795b453b" providerId="ADAL" clId="{C029C19B-DA8F-4C65-AAD2-A4C107209468}" dt="2024-04-11T10:23:43.795" v="60" actId="1076"/>
        <pc:sldMkLst>
          <pc:docMk/>
          <pc:sldMk cId="3011308937" sldId="268"/>
        </pc:sldMkLst>
        <pc:spChg chg="mod">
          <ac:chgData name="Chloe Rodic" userId="85c4b904-cf81-48ab-b314-8f3c795b453b" providerId="ADAL" clId="{C029C19B-DA8F-4C65-AAD2-A4C107209468}" dt="2024-04-11T10:23:43.795" v="60" actId="1076"/>
          <ac:spMkLst>
            <pc:docMk/>
            <pc:sldMk cId="3011308937" sldId="268"/>
            <ac:spMk id="2" creationId="{F1108BAA-ECD9-8341-A792-4D9D6301B616}"/>
          </ac:spMkLst>
        </pc:spChg>
        <pc:picChg chg="mod">
          <ac:chgData name="Chloe Rodic" userId="85c4b904-cf81-48ab-b314-8f3c795b453b" providerId="ADAL" clId="{C029C19B-DA8F-4C65-AAD2-A4C107209468}" dt="2024-04-11T10:23:40.295" v="59" actId="1076"/>
          <ac:picMkLst>
            <pc:docMk/>
            <pc:sldMk cId="3011308937" sldId="268"/>
            <ac:picMk id="5" creationId="{110E3A29-BEF0-72B7-27D3-E55E513149A3}"/>
          </ac:picMkLst>
        </pc:picChg>
      </pc:sldChg>
      <pc:sldChg chg="modSp mod">
        <pc:chgData name="Chloe Rodic" userId="85c4b904-cf81-48ab-b314-8f3c795b453b" providerId="ADAL" clId="{C029C19B-DA8F-4C65-AAD2-A4C107209468}" dt="2024-04-11T10:23:49.784" v="61" actId="1076"/>
        <pc:sldMkLst>
          <pc:docMk/>
          <pc:sldMk cId="2497271102" sldId="269"/>
        </pc:sldMkLst>
        <pc:spChg chg="mod">
          <ac:chgData name="Chloe Rodic" userId="85c4b904-cf81-48ab-b314-8f3c795b453b" providerId="ADAL" clId="{C029C19B-DA8F-4C65-AAD2-A4C107209468}" dt="2024-04-11T10:23:49.784" v="61" actId="1076"/>
          <ac:spMkLst>
            <pc:docMk/>
            <pc:sldMk cId="2497271102" sldId="269"/>
            <ac:spMk id="2" creationId="{F1108BAA-ECD9-8341-A792-4D9D6301B616}"/>
          </ac:spMkLst>
        </pc:spChg>
        <pc:spChg chg="mod">
          <ac:chgData name="Chloe Rodic" userId="85c4b904-cf81-48ab-b314-8f3c795b453b" providerId="ADAL" clId="{C029C19B-DA8F-4C65-AAD2-A4C107209468}" dt="2024-04-11T10:16:24.609" v="18" actId="1076"/>
          <ac:spMkLst>
            <pc:docMk/>
            <pc:sldMk cId="2497271102" sldId="269"/>
            <ac:spMk id="7" creationId="{E31AEB60-984B-A009-55C6-CAD2C766928B}"/>
          </ac:spMkLst>
        </pc:spChg>
      </pc:sldChg>
      <pc:sldChg chg="modSp mod">
        <pc:chgData name="Chloe Rodic" userId="85c4b904-cf81-48ab-b314-8f3c795b453b" providerId="ADAL" clId="{C029C19B-DA8F-4C65-AAD2-A4C107209468}" dt="2024-04-11T10:23:53.803" v="62" actId="1076"/>
        <pc:sldMkLst>
          <pc:docMk/>
          <pc:sldMk cId="528689210" sldId="270"/>
        </pc:sldMkLst>
        <pc:spChg chg="mod">
          <ac:chgData name="Chloe Rodic" userId="85c4b904-cf81-48ab-b314-8f3c795b453b" providerId="ADAL" clId="{C029C19B-DA8F-4C65-AAD2-A4C107209468}" dt="2024-04-11T10:23:53.803" v="62" actId="1076"/>
          <ac:spMkLst>
            <pc:docMk/>
            <pc:sldMk cId="528689210" sldId="270"/>
            <ac:spMk id="2" creationId="{F1108BAA-ECD9-8341-A792-4D9D6301B616}"/>
          </ac:spMkLst>
        </pc:spChg>
      </pc:sldChg>
      <pc:sldChg chg="modSp mod">
        <pc:chgData name="Chloe Rodic" userId="85c4b904-cf81-48ab-b314-8f3c795b453b" providerId="ADAL" clId="{C029C19B-DA8F-4C65-AAD2-A4C107209468}" dt="2024-04-11T10:23:59.091" v="63" actId="1076"/>
        <pc:sldMkLst>
          <pc:docMk/>
          <pc:sldMk cId="2979822036" sldId="271"/>
        </pc:sldMkLst>
        <pc:spChg chg="mod">
          <ac:chgData name="Chloe Rodic" userId="85c4b904-cf81-48ab-b314-8f3c795b453b" providerId="ADAL" clId="{C029C19B-DA8F-4C65-AAD2-A4C107209468}" dt="2024-04-11T10:23:59.091" v="63" actId="1076"/>
          <ac:spMkLst>
            <pc:docMk/>
            <pc:sldMk cId="2979822036" sldId="271"/>
            <ac:spMk id="2" creationId="{F1108BAA-ECD9-8341-A792-4D9D6301B616}"/>
          </ac:spMkLst>
        </pc:spChg>
      </pc:sldChg>
      <pc:sldChg chg="modSp mod">
        <pc:chgData name="Chloe Rodic" userId="85c4b904-cf81-48ab-b314-8f3c795b453b" providerId="ADAL" clId="{C029C19B-DA8F-4C65-AAD2-A4C107209468}" dt="2024-04-11T10:24:05.159" v="64" actId="1076"/>
        <pc:sldMkLst>
          <pc:docMk/>
          <pc:sldMk cId="4050610547" sldId="272"/>
        </pc:sldMkLst>
        <pc:spChg chg="mod">
          <ac:chgData name="Chloe Rodic" userId="85c4b904-cf81-48ab-b314-8f3c795b453b" providerId="ADAL" clId="{C029C19B-DA8F-4C65-AAD2-A4C107209468}" dt="2024-04-11T10:24:05.159" v="64" actId="1076"/>
          <ac:spMkLst>
            <pc:docMk/>
            <pc:sldMk cId="4050610547" sldId="272"/>
            <ac:spMk id="2" creationId="{F1108BAA-ECD9-8341-A792-4D9D6301B616}"/>
          </ac:spMkLst>
        </pc:spChg>
      </pc:sldChg>
      <pc:sldChg chg="modSp mod">
        <pc:chgData name="Chloe Rodic" userId="85c4b904-cf81-48ab-b314-8f3c795b453b" providerId="ADAL" clId="{C029C19B-DA8F-4C65-AAD2-A4C107209468}" dt="2024-04-11T10:24:11.279" v="65" actId="1076"/>
        <pc:sldMkLst>
          <pc:docMk/>
          <pc:sldMk cId="2227799561" sldId="273"/>
        </pc:sldMkLst>
        <pc:spChg chg="mod">
          <ac:chgData name="Chloe Rodic" userId="85c4b904-cf81-48ab-b314-8f3c795b453b" providerId="ADAL" clId="{C029C19B-DA8F-4C65-AAD2-A4C107209468}" dt="2024-04-11T10:24:11.279" v="65" actId="1076"/>
          <ac:spMkLst>
            <pc:docMk/>
            <pc:sldMk cId="2227799561" sldId="273"/>
            <ac:spMk id="2" creationId="{F1108BAA-ECD9-8341-A792-4D9D6301B616}"/>
          </ac:spMkLst>
        </pc:spChg>
      </pc:sldChg>
      <pc:sldChg chg="modSp mod">
        <pc:chgData name="Chloe Rodic" userId="85c4b904-cf81-48ab-b314-8f3c795b453b" providerId="ADAL" clId="{C029C19B-DA8F-4C65-AAD2-A4C107209468}" dt="2024-04-11T10:24:17.273" v="66" actId="1076"/>
        <pc:sldMkLst>
          <pc:docMk/>
          <pc:sldMk cId="2193529686" sldId="274"/>
        </pc:sldMkLst>
        <pc:spChg chg="mod">
          <ac:chgData name="Chloe Rodic" userId="85c4b904-cf81-48ab-b314-8f3c795b453b" providerId="ADAL" clId="{C029C19B-DA8F-4C65-AAD2-A4C107209468}" dt="2024-04-11T10:24:17.273" v="66" actId="1076"/>
          <ac:spMkLst>
            <pc:docMk/>
            <pc:sldMk cId="2193529686" sldId="274"/>
            <ac:spMk id="2" creationId="{F1108BAA-ECD9-8341-A792-4D9D6301B616}"/>
          </ac:spMkLst>
        </pc:spChg>
      </pc:sldChg>
      <pc:sldChg chg="modSp mod">
        <pc:chgData name="Chloe Rodic" userId="85c4b904-cf81-48ab-b314-8f3c795b453b" providerId="ADAL" clId="{C029C19B-DA8F-4C65-AAD2-A4C107209468}" dt="2024-04-11T10:24:22.225" v="67" actId="1076"/>
        <pc:sldMkLst>
          <pc:docMk/>
          <pc:sldMk cId="1756578702" sldId="275"/>
        </pc:sldMkLst>
        <pc:spChg chg="mod">
          <ac:chgData name="Chloe Rodic" userId="85c4b904-cf81-48ab-b314-8f3c795b453b" providerId="ADAL" clId="{C029C19B-DA8F-4C65-AAD2-A4C107209468}" dt="2024-04-11T10:24:22.225" v="67" actId="1076"/>
          <ac:spMkLst>
            <pc:docMk/>
            <pc:sldMk cId="1756578702" sldId="275"/>
            <ac:spMk id="2" creationId="{F1108BAA-ECD9-8341-A792-4D9D6301B616}"/>
          </ac:spMkLst>
        </pc:spChg>
        <pc:grpChg chg="mod">
          <ac:chgData name="Chloe Rodic" userId="85c4b904-cf81-48ab-b314-8f3c795b453b" providerId="ADAL" clId="{C029C19B-DA8F-4C65-AAD2-A4C107209468}" dt="2024-04-11T10:17:10.333" v="28" actId="1076"/>
          <ac:grpSpMkLst>
            <pc:docMk/>
            <pc:sldMk cId="1756578702" sldId="275"/>
            <ac:grpSpMk id="9" creationId="{04F47339-BF3C-C813-87E0-C4F440B87954}"/>
          </ac:grpSpMkLst>
        </pc:grpChg>
      </pc:sldChg>
      <pc:sldChg chg="modSp mod">
        <pc:chgData name="Chloe Rodic" userId="85c4b904-cf81-48ab-b314-8f3c795b453b" providerId="ADAL" clId="{C029C19B-DA8F-4C65-AAD2-A4C107209468}" dt="2024-04-11T10:23:08.075" v="50" actId="1076"/>
        <pc:sldMkLst>
          <pc:docMk/>
          <pc:sldMk cId="1178555052" sldId="276"/>
        </pc:sldMkLst>
        <pc:spChg chg="mod">
          <ac:chgData name="Chloe Rodic" userId="85c4b904-cf81-48ab-b314-8f3c795b453b" providerId="ADAL" clId="{C029C19B-DA8F-4C65-AAD2-A4C107209468}" dt="2024-04-11T10:23:08.075" v="50" actId="1076"/>
          <ac:spMkLst>
            <pc:docMk/>
            <pc:sldMk cId="1178555052" sldId="276"/>
            <ac:spMk id="2" creationId="{474310A3-DC95-0727-46BE-1C9BCCBB670D}"/>
          </ac:spMkLst>
        </pc:spChg>
        <pc:picChg chg="mod">
          <ac:chgData name="Chloe Rodic" userId="85c4b904-cf81-48ab-b314-8f3c795b453b" providerId="ADAL" clId="{C029C19B-DA8F-4C65-AAD2-A4C107209468}" dt="2024-04-11T10:23:03.360" v="49" actId="1076"/>
          <ac:picMkLst>
            <pc:docMk/>
            <pc:sldMk cId="1178555052" sldId="276"/>
            <ac:picMk id="5" creationId="{89ACFC4E-5A83-F20B-F904-E5C00DB0C621}"/>
          </ac:picMkLst>
        </pc:picChg>
      </pc:sldChg>
      <pc:sldChg chg="modSp mod">
        <pc:chgData name="Chloe Rodic" userId="85c4b904-cf81-48ab-b314-8f3c795b453b" providerId="ADAL" clId="{C029C19B-DA8F-4C65-AAD2-A4C107209468}" dt="2024-04-11T10:23:29.685" v="55" actId="1076"/>
        <pc:sldMkLst>
          <pc:docMk/>
          <pc:sldMk cId="633250143" sldId="278"/>
        </pc:sldMkLst>
        <pc:spChg chg="mod">
          <ac:chgData name="Chloe Rodic" userId="85c4b904-cf81-48ab-b314-8f3c795b453b" providerId="ADAL" clId="{C029C19B-DA8F-4C65-AAD2-A4C107209468}" dt="2024-04-11T10:23:29.685" v="55" actId="1076"/>
          <ac:spMkLst>
            <pc:docMk/>
            <pc:sldMk cId="633250143" sldId="278"/>
            <ac:spMk id="9" creationId="{02589302-5EB6-4059-61F2-63D0DC82AC54}"/>
          </ac:spMkLst>
        </pc:spChg>
        <pc:picChg chg="mod">
          <ac:chgData name="Chloe Rodic" userId="85c4b904-cf81-48ab-b314-8f3c795b453b" providerId="ADAL" clId="{C029C19B-DA8F-4C65-AAD2-A4C107209468}" dt="2024-04-11T10:15:18.933" v="14" actId="1076"/>
          <ac:picMkLst>
            <pc:docMk/>
            <pc:sldMk cId="633250143" sldId="278"/>
            <ac:picMk id="8" creationId="{C6D7362E-2E9B-2B30-A559-BFEE7C4C1A53}"/>
          </ac:picMkLst>
        </pc:picChg>
      </pc:sldChg>
      <pc:sldChg chg="modSp mod">
        <pc:chgData name="Chloe Rodic" userId="85c4b904-cf81-48ab-b314-8f3c795b453b" providerId="ADAL" clId="{C029C19B-DA8F-4C65-AAD2-A4C107209468}" dt="2024-04-11T10:24:28.496" v="68" actId="1076"/>
        <pc:sldMkLst>
          <pc:docMk/>
          <pc:sldMk cId="2363710846" sldId="279"/>
        </pc:sldMkLst>
        <pc:spChg chg="mod">
          <ac:chgData name="Chloe Rodic" userId="85c4b904-cf81-48ab-b314-8f3c795b453b" providerId="ADAL" clId="{C029C19B-DA8F-4C65-AAD2-A4C107209468}" dt="2024-04-11T10:24:28.496" v="68" actId="1076"/>
          <ac:spMkLst>
            <pc:docMk/>
            <pc:sldMk cId="2363710846" sldId="279"/>
            <ac:spMk id="2" creationId="{F1108BAA-ECD9-8341-A792-4D9D6301B616}"/>
          </ac:spMkLst>
        </pc:spChg>
      </pc:sldChg>
      <pc:sldChg chg="modSp mod">
        <pc:chgData name="Chloe Rodic" userId="85c4b904-cf81-48ab-b314-8f3c795b453b" providerId="ADAL" clId="{C029C19B-DA8F-4C65-AAD2-A4C107209468}" dt="2024-04-11T10:24:34.655" v="69" actId="1076"/>
        <pc:sldMkLst>
          <pc:docMk/>
          <pc:sldMk cId="152222699" sldId="280"/>
        </pc:sldMkLst>
        <pc:spChg chg="mod">
          <ac:chgData name="Chloe Rodic" userId="85c4b904-cf81-48ab-b314-8f3c795b453b" providerId="ADAL" clId="{C029C19B-DA8F-4C65-AAD2-A4C107209468}" dt="2024-04-11T10:24:34.655" v="69" actId="1076"/>
          <ac:spMkLst>
            <pc:docMk/>
            <pc:sldMk cId="152222699" sldId="280"/>
            <ac:spMk id="2" creationId="{F1108BAA-ECD9-8341-A792-4D9D6301B616}"/>
          </ac:spMkLst>
        </pc:spChg>
      </pc:sldChg>
      <pc:sldChg chg="modSp mod">
        <pc:chgData name="Chloe Rodic" userId="85c4b904-cf81-48ab-b314-8f3c795b453b" providerId="ADAL" clId="{C029C19B-DA8F-4C65-AAD2-A4C107209468}" dt="2024-04-11T10:24:41.013" v="70" actId="1076"/>
        <pc:sldMkLst>
          <pc:docMk/>
          <pc:sldMk cId="3016952848" sldId="281"/>
        </pc:sldMkLst>
        <pc:spChg chg="mod">
          <ac:chgData name="Chloe Rodic" userId="85c4b904-cf81-48ab-b314-8f3c795b453b" providerId="ADAL" clId="{C029C19B-DA8F-4C65-AAD2-A4C107209468}" dt="2024-04-11T10:24:41.013" v="70" actId="1076"/>
          <ac:spMkLst>
            <pc:docMk/>
            <pc:sldMk cId="3016952848" sldId="281"/>
            <ac:spMk id="2" creationId="{F1108BAA-ECD9-8341-A792-4D9D6301B616}"/>
          </ac:spMkLst>
        </pc:spChg>
      </pc:sldChg>
      <pc:sldChg chg="modSp mod">
        <pc:chgData name="Chloe Rodic" userId="85c4b904-cf81-48ab-b314-8f3c795b453b" providerId="ADAL" clId="{C029C19B-DA8F-4C65-AAD2-A4C107209468}" dt="2024-04-11T10:24:50.197" v="72" actId="1076"/>
        <pc:sldMkLst>
          <pc:docMk/>
          <pc:sldMk cId="45610800" sldId="282"/>
        </pc:sldMkLst>
        <pc:spChg chg="mod">
          <ac:chgData name="Chloe Rodic" userId="85c4b904-cf81-48ab-b314-8f3c795b453b" providerId="ADAL" clId="{C029C19B-DA8F-4C65-AAD2-A4C107209468}" dt="2024-04-11T10:24:50.197" v="72" actId="1076"/>
          <ac:spMkLst>
            <pc:docMk/>
            <pc:sldMk cId="45610800" sldId="282"/>
            <ac:spMk id="2" creationId="{F1108BAA-ECD9-8341-A792-4D9D6301B616}"/>
          </ac:spMkLst>
        </pc:spChg>
      </pc:sldChg>
      <pc:sldChg chg="modSp mod">
        <pc:chgData name="Chloe Rodic" userId="85c4b904-cf81-48ab-b314-8f3c795b453b" providerId="ADAL" clId="{C029C19B-DA8F-4C65-AAD2-A4C107209468}" dt="2024-04-11T10:24:58.705" v="74" actId="1076"/>
        <pc:sldMkLst>
          <pc:docMk/>
          <pc:sldMk cId="2388094649" sldId="283"/>
        </pc:sldMkLst>
        <pc:spChg chg="mod">
          <ac:chgData name="Chloe Rodic" userId="85c4b904-cf81-48ab-b314-8f3c795b453b" providerId="ADAL" clId="{C029C19B-DA8F-4C65-AAD2-A4C107209468}" dt="2024-04-11T10:24:58.705" v="74" actId="1076"/>
          <ac:spMkLst>
            <pc:docMk/>
            <pc:sldMk cId="2388094649" sldId="283"/>
            <ac:spMk id="2" creationId="{F1108BAA-ECD9-8341-A792-4D9D6301B616}"/>
          </ac:spMkLst>
        </pc:spChg>
        <pc:picChg chg="mod">
          <ac:chgData name="Chloe Rodic" userId="85c4b904-cf81-48ab-b314-8f3c795b453b" providerId="ADAL" clId="{C029C19B-DA8F-4C65-AAD2-A4C107209468}" dt="2024-04-11T10:21:10.733" v="35" actId="1076"/>
          <ac:picMkLst>
            <pc:docMk/>
            <pc:sldMk cId="2388094649" sldId="283"/>
            <ac:picMk id="3" creationId="{9DA97522-293A-B322-95B7-7DFDEA6E7849}"/>
          </ac:picMkLst>
        </pc:picChg>
        <pc:picChg chg="mod">
          <ac:chgData name="Chloe Rodic" userId="85c4b904-cf81-48ab-b314-8f3c795b453b" providerId="ADAL" clId="{C029C19B-DA8F-4C65-AAD2-A4C107209468}" dt="2024-04-11T10:21:03.690" v="33" actId="14100"/>
          <ac:picMkLst>
            <pc:docMk/>
            <pc:sldMk cId="2388094649" sldId="283"/>
            <ac:picMk id="5" creationId="{110E3A29-BEF0-72B7-27D3-E55E513149A3}"/>
          </ac:picMkLst>
        </pc:picChg>
      </pc:sldChg>
      <pc:sldChg chg="modSp mod">
        <pc:chgData name="Chloe Rodic" userId="85c4b904-cf81-48ab-b314-8f3c795b453b" providerId="ADAL" clId="{C029C19B-DA8F-4C65-AAD2-A4C107209468}" dt="2024-04-11T10:25:04.055" v="75" actId="1076"/>
        <pc:sldMkLst>
          <pc:docMk/>
          <pc:sldMk cId="2899107092" sldId="284"/>
        </pc:sldMkLst>
        <pc:spChg chg="mod">
          <ac:chgData name="Chloe Rodic" userId="85c4b904-cf81-48ab-b314-8f3c795b453b" providerId="ADAL" clId="{C029C19B-DA8F-4C65-AAD2-A4C107209468}" dt="2024-04-11T10:25:04.055" v="75" actId="1076"/>
          <ac:spMkLst>
            <pc:docMk/>
            <pc:sldMk cId="2899107092" sldId="284"/>
            <ac:spMk id="2" creationId="{F1108BAA-ECD9-8341-A792-4D9D6301B616}"/>
          </ac:spMkLst>
        </pc:spChg>
        <pc:spChg chg="mod">
          <ac:chgData name="Chloe Rodic" userId="85c4b904-cf81-48ab-b314-8f3c795b453b" providerId="ADAL" clId="{C029C19B-DA8F-4C65-AAD2-A4C107209468}" dt="2024-04-11T10:21:15.929" v="36" actId="1076"/>
          <ac:spMkLst>
            <pc:docMk/>
            <pc:sldMk cId="2899107092" sldId="284"/>
            <ac:spMk id="7" creationId="{E31AEB60-984B-A009-55C6-CAD2C766928B}"/>
          </ac:spMkLst>
        </pc:spChg>
      </pc:sldChg>
    </pc:docChg>
  </pc:docChgLst>
  <pc:docChgLst>
    <pc:chgData name="Isaac Bolton | Page Medical" userId="ae6da623-90ba-431f-8999-ab0ac845ebb4" providerId="ADAL" clId="{23FE0D0C-42F3-4E62-87E9-28FBA3683862}"/>
    <pc:docChg chg="undo custSel modSld">
      <pc:chgData name="Isaac Bolton | Page Medical" userId="ae6da623-90ba-431f-8999-ab0ac845ebb4" providerId="ADAL" clId="{23FE0D0C-42F3-4E62-87E9-28FBA3683862}" dt="2024-03-26T12:32:33.785" v="146" actId="207"/>
      <pc:docMkLst>
        <pc:docMk/>
      </pc:docMkLst>
      <pc:sldChg chg="addSp delSp modSp mod">
        <pc:chgData name="Isaac Bolton | Page Medical" userId="ae6da623-90ba-431f-8999-ab0ac845ebb4" providerId="ADAL" clId="{23FE0D0C-42F3-4E62-87E9-28FBA3683862}" dt="2024-03-26T12:28:58.921" v="118" actId="403"/>
        <pc:sldMkLst>
          <pc:docMk/>
          <pc:sldMk cId="633831815" sldId="256"/>
        </pc:sldMkLst>
        <pc:spChg chg="del">
          <ac:chgData name="Isaac Bolton | Page Medical" userId="ae6da623-90ba-431f-8999-ab0ac845ebb4" providerId="ADAL" clId="{23FE0D0C-42F3-4E62-87E9-28FBA3683862}" dt="2024-03-26T12:28:18.336" v="86" actId="478"/>
          <ac:spMkLst>
            <pc:docMk/>
            <pc:sldMk cId="633831815" sldId="256"/>
            <ac:spMk id="2" creationId="{CD0688A2-772E-E83E-F03C-C6F163A4BB07}"/>
          </ac:spMkLst>
        </pc:spChg>
        <pc:spChg chg="del">
          <ac:chgData name="Isaac Bolton | Page Medical" userId="ae6da623-90ba-431f-8999-ab0ac845ebb4" providerId="ADAL" clId="{23FE0D0C-42F3-4E62-87E9-28FBA3683862}" dt="2024-03-26T12:28:20.093" v="87" actId="478"/>
          <ac:spMkLst>
            <pc:docMk/>
            <pc:sldMk cId="633831815" sldId="256"/>
            <ac:spMk id="3" creationId="{5DD3A772-3FD3-92CC-DD9D-F2770446360F}"/>
          </ac:spMkLst>
        </pc:spChg>
        <pc:spChg chg="add del mod">
          <ac:chgData name="Isaac Bolton | Page Medical" userId="ae6da623-90ba-431f-8999-ab0ac845ebb4" providerId="ADAL" clId="{23FE0D0C-42F3-4E62-87E9-28FBA3683862}" dt="2024-03-26T12:28:35.231" v="92" actId="478"/>
          <ac:spMkLst>
            <pc:docMk/>
            <pc:sldMk cId="633831815" sldId="256"/>
            <ac:spMk id="5" creationId="{FA4376F6-BFD9-5F8A-7B76-4BC99950A885}"/>
          </ac:spMkLst>
        </pc:spChg>
        <pc:spChg chg="add del mod">
          <ac:chgData name="Isaac Bolton | Page Medical" userId="ae6da623-90ba-431f-8999-ab0ac845ebb4" providerId="ADAL" clId="{23FE0D0C-42F3-4E62-87E9-28FBA3683862}" dt="2024-03-26T12:28:32.407" v="91" actId="478"/>
          <ac:spMkLst>
            <pc:docMk/>
            <pc:sldMk cId="633831815" sldId="256"/>
            <ac:spMk id="8" creationId="{A1D14C55-B0F9-9260-4014-C4D2AACDE562}"/>
          </ac:spMkLst>
        </pc:spChg>
        <pc:spChg chg="add mod">
          <ac:chgData name="Isaac Bolton | Page Medical" userId="ae6da623-90ba-431f-8999-ab0ac845ebb4" providerId="ADAL" clId="{23FE0D0C-42F3-4E62-87E9-28FBA3683862}" dt="2024-03-26T12:28:58.921" v="118" actId="403"/>
          <ac:spMkLst>
            <pc:docMk/>
            <pc:sldMk cId="633831815" sldId="256"/>
            <ac:spMk id="9" creationId="{0BE54EFD-5C02-3D02-8788-DC22EBDDE608}"/>
          </ac:spMkLst>
        </pc:spChg>
        <pc:picChg chg="add del">
          <ac:chgData name="Isaac Bolton | Page Medical" userId="ae6da623-90ba-431f-8999-ab0ac845ebb4" providerId="ADAL" clId="{23FE0D0C-42F3-4E62-87E9-28FBA3683862}" dt="2024-03-26T12:28:24.558" v="89" actId="478"/>
          <ac:picMkLst>
            <pc:docMk/>
            <pc:sldMk cId="633831815" sldId="256"/>
            <ac:picMk id="7" creationId="{27A0F311-1491-BC74-8B19-46ABF1939C3F}"/>
          </ac:picMkLst>
        </pc:picChg>
      </pc:sldChg>
      <pc:sldChg chg="modSp mod modNotesTx">
        <pc:chgData name="Isaac Bolton | Page Medical" userId="ae6da623-90ba-431f-8999-ab0ac845ebb4" providerId="ADAL" clId="{23FE0D0C-42F3-4E62-87E9-28FBA3683862}" dt="2024-03-26T12:30:51.963" v="119" actId="207"/>
        <pc:sldMkLst>
          <pc:docMk/>
          <pc:sldMk cId="3333091058" sldId="257"/>
        </pc:sldMkLst>
        <pc:spChg chg="mod">
          <ac:chgData name="Isaac Bolton | Page Medical" userId="ae6da623-90ba-431f-8999-ab0ac845ebb4" providerId="ADAL" clId="{23FE0D0C-42F3-4E62-87E9-28FBA3683862}" dt="2024-03-26T12:30:51.963" v="119" actId="207"/>
          <ac:spMkLst>
            <pc:docMk/>
            <pc:sldMk cId="3333091058" sldId="257"/>
            <ac:spMk id="2" creationId="{F1108BAA-ECD9-8341-A792-4D9D6301B616}"/>
          </ac:spMkLst>
        </pc:spChg>
        <pc:spChg chg="mod">
          <ac:chgData name="Isaac Bolton | Page Medical" userId="ae6da623-90ba-431f-8999-ab0ac845ebb4" providerId="ADAL" clId="{23FE0D0C-42F3-4E62-87E9-28FBA3683862}" dt="2024-03-25T15:54:03.275" v="40" actId="2711"/>
          <ac:spMkLst>
            <pc:docMk/>
            <pc:sldMk cId="3333091058" sldId="257"/>
            <ac:spMk id="7" creationId="{E31AEB60-984B-A009-55C6-CAD2C766928B}"/>
          </ac:spMkLst>
        </pc:spChg>
      </pc:sldChg>
      <pc:sldChg chg="modSp mod">
        <pc:chgData name="Isaac Bolton | Page Medical" userId="ae6da623-90ba-431f-8999-ab0ac845ebb4" providerId="ADAL" clId="{23FE0D0C-42F3-4E62-87E9-28FBA3683862}" dt="2024-03-26T12:30:57.121" v="120" actId="207"/>
        <pc:sldMkLst>
          <pc:docMk/>
          <pc:sldMk cId="4240322482" sldId="258"/>
        </pc:sldMkLst>
        <pc:spChg chg="mod">
          <ac:chgData name="Isaac Bolton | Page Medical" userId="ae6da623-90ba-431f-8999-ab0ac845ebb4" providerId="ADAL" clId="{23FE0D0C-42F3-4E62-87E9-28FBA3683862}" dt="2024-03-26T12:30:57.121" v="120" actId="207"/>
          <ac:spMkLst>
            <pc:docMk/>
            <pc:sldMk cId="4240322482" sldId="258"/>
            <ac:spMk id="2" creationId="{F1108BAA-ECD9-8341-A792-4D9D6301B616}"/>
          </ac:spMkLst>
        </pc:spChg>
        <pc:spChg chg="mod">
          <ac:chgData name="Isaac Bolton | Page Medical" userId="ae6da623-90ba-431f-8999-ab0ac845ebb4" providerId="ADAL" clId="{23FE0D0C-42F3-4E62-87E9-28FBA3683862}" dt="2024-03-25T15:55:30.347" v="41" actId="2711"/>
          <ac:spMkLst>
            <pc:docMk/>
            <pc:sldMk cId="4240322482" sldId="258"/>
            <ac:spMk id="4" creationId="{0CC77C89-B118-5966-ED2D-0CB3D7A12741}"/>
          </ac:spMkLst>
        </pc:spChg>
      </pc:sldChg>
      <pc:sldChg chg="modSp mod">
        <pc:chgData name="Isaac Bolton | Page Medical" userId="ae6da623-90ba-431f-8999-ab0ac845ebb4" providerId="ADAL" clId="{23FE0D0C-42F3-4E62-87E9-28FBA3683862}" dt="2024-03-26T12:30:59.835" v="121" actId="207"/>
        <pc:sldMkLst>
          <pc:docMk/>
          <pc:sldMk cId="2386825266" sldId="259"/>
        </pc:sldMkLst>
        <pc:spChg chg="mod">
          <ac:chgData name="Isaac Bolton | Page Medical" userId="ae6da623-90ba-431f-8999-ab0ac845ebb4" providerId="ADAL" clId="{23FE0D0C-42F3-4E62-87E9-28FBA3683862}" dt="2024-03-26T12:30:59.835" v="121" actId="207"/>
          <ac:spMkLst>
            <pc:docMk/>
            <pc:sldMk cId="2386825266" sldId="259"/>
            <ac:spMk id="2" creationId="{F1108BAA-ECD9-8341-A792-4D9D6301B616}"/>
          </ac:spMkLst>
        </pc:spChg>
        <pc:spChg chg="mod">
          <ac:chgData name="Isaac Bolton | Page Medical" userId="ae6da623-90ba-431f-8999-ab0ac845ebb4" providerId="ADAL" clId="{23FE0D0C-42F3-4E62-87E9-28FBA3683862}" dt="2024-03-25T15:55:39.730" v="42" actId="2711"/>
          <ac:spMkLst>
            <pc:docMk/>
            <pc:sldMk cId="2386825266" sldId="259"/>
            <ac:spMk id="4" creationId="{BB0F3537-4B8C-5D4B-5349-CC5BEBF1B644}"/>
          </ac:spMkLst>
        </pc:spChg>
      </pc:sldChg>
      <pc:sldChg chg="modSp mod">
        <pc:chgData name="Isaac Bolton | Page Medical" userId="ae6da623-90ba-431f-8999-ab0ac845ebb4" providerId="ADAL" clId="{23FE0D0C-42F3-4E62-87E9-28FBA3683862}" dt="2024-03-26T12:31:03.055" v="122" actId="207"/>
        <pc:sldMkLst>
          <pc:docMk/>
          <pc:sldMk cId="991189164" sldId="260"/>
        </pc:sldMkLst>
        <pc:spChg chg="mod">
          <ac:chgData name="Isaac Bolton | Page Medical" userId="ae6da623-90ba-431f-8999-ab0ac845ebb4" providerId="ADAL" clId="{23FE0D0C-42F3-4E62-87E9-28FBA3683862}" dt="2024-03-26T12:31:03.055" v="122" actId="207"/>
          <ac:spMkLst>
            <pc:docMk/>
            <pc:sldMk cId="991189164" sldId="260"/>
            <ac:spMk id="2" creationId="{F1108BAA-ECD9-8341-A792-4D9D6301B616}"/>
          </ac:spMkLst>
        </pc:spChg>
      </pc:sldChg>
      <pc:sldChg chg="modSp mod modNotesTx">
        <pc:chgData name="Isaac Bolton | Page Medical" userId="ae6da623-90ba-431f-8999-ab0ac845ebb4" providerId="ADAL" clId="{23FE0D0C-42F3-4E62-87E9-28FBA3683862}" dt="2024-03-26T12:31:06.798" v="123" actId="207"/>
        <pc:sldMkLst>
          <pc:docMk/>
          <pc:sldMk cId="3538545040" sldId="261"/>
        </pc:sldMkLst>
        <pc:spChg chg="mod">
          <ac:chgData name="Isaac Bolton | Page Medical" userId="ae6da623-90ba-431f-8999-ab0ac845ebb4" providerId="ADAL" clId="{23FE0D0C-42F3-4E62-87E9-28FBA3683862}" dt="2024-03-26T12:31:06.798" v="123" actId="207"/>
          <ac:spMkLst>
            <pc:docMk/>
            <pc:sldMk cId="3538545040" sldId="261"/>
            <ac:spMk id="2" creationId="{F1108BAA-ECD9-8341-A792-4D9D6301B616}"/>
          </ac:spMkLst>
        </pc:spChg>
      </pc:sldChg>
      <pc:sldChg chg="modSp mod">
        <pc:chgData name="Isaac Bolton | Page Medical" userId="ae6da623-90ba-431f-8999-ab0ac845ebb4" providerId="ADAL" clId="{23FE0D0C-42F3-4E62-87E9-28FBA3683862}" dt="2024-03-26T12:31:10.320" v="124" actId="207"/>
        <pc:sldMkLst>
          <pc:docMk/>
          <pc:sldMk cId="379530673" sldId="262"/>
        </pc:sldMkLst>
        <pc:spChg chg="mod">
          <ac:chgData name="Isaac Bolton | Page Medical" userId="ae6da623-90ba-431f-8999-ab0ac845ebb4" providerId="ADAL" clId="{23FE0D0C-42F3-4E62-87E9-28FBA3683862}" dt="2024-03-26T12:31:10.320" v="124" actId="207"/>
          <ac:spMkLst>
            <pc:docMk/>
            <pc:sldMk cId="379530673" sldId="262"/>
            <ac:spMk id="2" creationId="{F1108BAA-ECD9-8341-A792-4D9D6301B616}"/>
          </ac:spMkLst>
        </pc:spChg>
        <pc:spChg chg="mod">
          <ac:chgData name="Isaac Bolton | Page Medical" userId="ae6da623-90ba-431f-8999-ab0ac845ebb4" providerId="ADAL" clId="{23FE0D0C-42F3-4E62-87E9-28FBA3683862}" dt="2024-03-25T15:55:57.441" v="43" actId="2711"/>
          <ac:spMkLst>
            <pc:docMk/>
            <pc:sldMk cId="379530673" sldId="262"/>
            <ac:spMk id="4" creationId="{35881070-026D-735A-E78B-62F1E88A7015}"/>
          </ac:spMkLst>
        </pc:spChg>
      </pc:sldChg>
      <pc:sldChg chg="modSp mod">
        <pc:chgData name="Isaac Bolton | Page Medical" userId="ae6da623-90ba-431f-8999-ab0ac845ebb4" providerId="ADAL" clId="{23FE0D0C-42F3-4E62-87E9-28FBA3683862}" dt="2024-03-26T12:31:13.867" v="125" actId="207"/>
        <pc:sldMkLst>
          <pc:docMk/>
          <pc:sldMk cId="86419680" sldId="263"/>
        </pc:sldMkLst>
        <pc:spChg chg="mod">
          <ac:chgData name="Isaac Bolton | Page Medical" userId="ae6da623-90ba-431f-8999-ab0ac845ebb4" providerId="ADAL" clId="{23FE0D0C-42F3-4E62-87E9-28FBA3683862}" dt="2024-03-26T12:31:13.867" v="125" actId="207"/>
          <ac:spMkLst>
            <pc:docMk/>
            <pc:sldMk cId="86419680" sldId="263"/>
            <ac:spMk id="2" creationId="{F1108BAA-ECD9-8341-A792-4D9D6301B616}"/>
          </ac:spMkLst>
        </pc:spChg>
        <pc:spChg chg="mod">
          <ac:chgData name="Isaac Bolton | Page Medical" userId="ae6da623-90ba-431f-8999-ab0ac845ebb4" providerId="ADAL" clId="{23FE0D0C-42F3-4E62-87E9-28FBA3683862}" dt="2024-03-25T15:56:05.714" v="44" actId="2711"/>
          <ac:spMkLst>
            <pc:docMk/>
            <pc:sldMk cId="86419680" sldId="263"/>
            <ac:spMk id="7" creationId="{E31AEB60-984B-A009-55C6-CAD2C766928B}"/>
          </ac:spMkLst>
        </pc:spChg>
      </pc:sldChg>
      <pc:sldChg chg="modSp mod">
        <pc:chgData name="Isaac Bolton | Page Medical" userId="ae6da623-90ba-431f-8999-ab0ac845ebb4" providerId="ADAL" clId="{23FE0D0C-42F3-4E62-87E9-28FBA3683862}" dt="2024-03-26T12:31:24.129" v="127" actId="207"/>
        <pc:sldMkLst>
          <pc:docMk/>
          <pc:sldMk cId="2373566877" sldId="264"/>
        </pc:sldMkLst>
        <pc:spChg chg="mod">
          <ac:chgData name="Isaac Bolton | Page Medical" userId="ae6da623-90ba-431f-8999-ab0ac845ebb4" providerId="ADAL" clId="{23FE0D0C-42F3-4E62-87E9-28FBA3683862}" dt="2024-03-26T12:31:24.129" v="127" actId="207"/>
          <ac:spMkLst>
            <pc:docMk/>
            <pc:sldMk cId="2373566877" sldId="264"/>
            <ac:spMk id="8" creationId="{139A1506-7537-6026-804A-EC5F4D2AEA41}"/>
          </ac:spMkLst>
        </pc:spChg>
      </pc:sldChg>
      <pc:sldChg chg="modSp mod">
        <pc:chgData name="Isaac Bolton | Page Medical" userId="ae6da623-90ba-431f-8999-ab0ac845ebb4" providerId="ADAL" clId="{23FE0D0C-42F3-4E62-87E9-28FBA3683862}" dt="2024-03-26T12:31:27.337" v="128" actId="207"/>
        <pc:sldMkLst>
          <pc:docMk/>
          <pc:sldMk cId="4077096332" sldId="266"/>
        </pc:sldMkLst>
        <pc:spChg chg="mod">
          <ac:chgData name="Isaac Bolton | Page Medical" userId="ae6da623-90ba-431f-8999-ab0ac845ebb4" providerId="ADAL" clId="{23FE0D0C-42F3-4E62-87E9-28FBA3683862}" dt="2024-03-26T12:31:27.337" v="128" actId="207"/>
          <ac:spMkLst>
            <pc:docMk/>
            <pc:sldMk cId="4077096332" sldId="266"/>
            <ac:spMk id="2" creationId="{F1108BAA-ECD9-8341-A792-4D9D6301B616}"/>
          </ac:spMkLst>
        </pc:spChg>
        <pc:spChg chg="mod">
          <ac:chgData name="Isaac Bolton | Page Medical" userId="ae6da623-90ba-431f-8999-ab0ac845ebb4" providerId="ADAL" clId="{23FE0D0C-42F3-4E62-87E9-28FBA3683862}" dt="2024-03-25T15:56:19.990" v="49" actId="1076"/>
          <ac:spMkLst>
            <pc:docMk/>
            <pc:sldMk cId="4077096332" sldId="266"/>
            <ac:spMk id="7" creationId="{E31AEB60-984B-A009-55C6-CAD2C766928B}"/>
          </ac:spMkLst>
        </pc:spChg>
        <pc:picChg chg="mod">
          <ac:chgData name="Isaac Bolton | Page Medical" userId="ae6da623-90ba-431f-8999-ab0ac845ebb4" providerId="ADAL" clId="{23FE0D0C-42F3-4E62-87E9-28FBA3683862}" dt="2024-03-25T15:56:18.497" v="48" actId="1076"/>
          <ac:picMkLst>
            <pc:docMk/>
            <pc:sldMk cId="4077096332" sldId="266"/>
            <ac:picMk id="5" creationId="{110E3A29-BEF0-72B7-27D3-E55E513149A3}"/>
          </ac:picMkLst>
        </pc:picChg>
      </pc:sldChg>
      <pc:sldChg chg="modSp mod">
        <pc:chgData name="Isaac Bolton | Page Medical" userId="ae6da623-90ba-431f-8999-ab0ac845ebb4" providerId="ADAL" clId="{23FE0D0C-42F3-4E62-87E9-28FBA3683862}" dt="2024-03-26T12:31:35.211" v="130" actId="207"/>
        <pc:sldMkLst>
          <pc:docMk/>
          <pc:sldMk cId="595807630" sldId="267"/>
        </pc:sldMkLst>
        <pc:spChg chg="mod">
          <ac:chgData name="Isaac Bolton | Page Medical" userId="ae6da623-90ba-431f-8999-ab0ac845ebb4" providerId="ADAL" clId="{23FE0D0C-42F3-4E62-87E9-28FBA3683862}" dt="2024-03-26T12:31:35.211" v="130" actId="207"/>
          <ac:spMkLst>
            <pc:docMk/>
            <pc:sldMk cId="595807630" sldId="267"/>
            <ac:spMk id="2" creationId="{F1108BAA-ECD9-8341-A792-4D9D6301B616}"/>
          </ac:spMkLst>
        </pc:spChg>
        <pc:spChg chg="mod">
          <ac:chgData name="Isaac Bolton | Page Medical" userId="ae6da623-90ba-431f-8999-ab0ac845ebb4" providerId="ADAL" clId="{23FE0D0C-42F3-4E62-87E9-28FBA3683862}" dt="2024-03-25T15:56:26.263" v="50" actId="2711"/>
          <ac:spMkLst>
            <pc:docMk/>
            <pc:sldMk cId="595807630" sldId="267"/>
            <ac:spMk id="3" creationId="{D47B7EB9-2BE1-CA24-E2FD-B9ABFE901D01}"/>
          </ac:spMkLst>
        </pc:spChg>
        <pc:spChg chg="mod">
          <ac:chgData name="Isaac Bolton | Page Medical" userId="ae6da623-90ba-431f-8999-ab0ac845ebb4" providerId="ADAL" clId="{23FE0D0C-42F3-4E62-87E9-28FBA3683862}" dt="2024-03-25T15:56:31.579" v="51" actId="2711"/>
          <ac:spMkLst>
            <pc:docMk/>
            <pc:sldMk cId="595807630" sldId="267"/>
            <ac:spMk id="4" creationId="{F0A247C9-7584-51A8-43C3-52D3976D1197}"/>
          </ac:spMkLst>
        </pc:spChg>
      </pc:sldChg>
      <pc:sldChg chg="modSp mod">
        <pc:chgData name="Isaac Bolton | Page Medical" userId="ae6da623-90ba-431f-8999-ab0ac845ebb4" providerId="ADAL" clId="{23FE0D0C-42F3-4E62-87E9-28FBA3683862}" dt="2024-03-26T12:31:38.977" v="131" actId="207"/>
        <pc:sldMkLst>
          <pc:docMk/>
          <pc:sldMk cId="3011308937" sldId="268"/>
        </pc:sldMkLst>
        <pc:spChg chg="mod">
          <ac:chgData name="Isaac Bolton | Page Medical" userId="ae6da623-90ba-431f-8999-ab0ac845ebb4" providerId="ADAL" clId="{23FE0D0C-42F3-4E62-87E9-28FBA3683862}" dt="2024-03-26T12:31:38.977" v="131" actId="207"/>
          <ac:spMkLst>
            <pc:docMk/>
            <pc:sldMk cId="3011308937" sldId="268"/>
            <ac:spMk id="2" creationId="{F1108BAA-ECD9-8341-A792-4D9D6301B616}"/>
          </ac:spMkLst>
        </pc:spChg>
        <pc:spChg chg="mod">
          <ac:chgData name="Isaac Bolton | Page Medical" userId="ae6da623-90ba-431f-8999-ab0ac845ebb4" providerId="ADAL" clId="{23FE0D0C-42F3-4E62-87E9-28FBA3683862}" dt="2024-03-25T15:56:37.862" v="52" actId="2711"/>
          <ac:spMkLst>
            <pc:docMk/>
            <pc:sldMk cId="3011308937" sldId="268"/>
            <ac:spMk id="7" creationId="{E31AEB60-984B-A009-55C6-CAD2C766928B}"/>
          </ac:spMkLst>
        </pc:spChg>
      </pc:sldChg>
      <pc:sldChg chg="modSp mod">
        <pc:chgData name="Isaac Bolton | Page Medical" userId="ae6da623-90ba-431f-8999-ab0ac845ebb4" providerId="ADAL" clId="{23FE0D0C-42F3-4E62-87E9-28FBA3683862}" dt="2024-03-26T12:31:42.481" v="132" actId="207"/>
        <pc:sldMkLst>
          <pc:docMk/>
          <pc:sldMk cId="2497271102" sldId="269"/>
        </pc:sldMkLst>
        <pc:spChg chg="mod">
          <ac:chgData name="Isaac Bolton | Page Medical" userId="ae6da623-90ba-431f-8999-ab0ac845ebb4" providerId="ADAL" clId="{23FE0D0C-42F3-4E62-87E9-28FBA3683862}" dt="2024-03-26T12:31:42.481" v="132" actId="207"/>
          <ac:spMkLst>
            <pc:docMk/>
            <pc:sldMk cId="2497271102" sldId="269"/>
            <ac:spMk id="2" creationId="{F1108BAA-ECD9-8341-A792-4D9D6301B616}"/>
          </ac:spMkLst>
        </pc:spChg>
        <pc:spChg chg="mod">
          <ac:chgData name="Isaac Bolton | Page Medical" userId="ae6da623-90ba-431f-8999-ab0ac845ebb4" providerId="ADAL" clId="{23FE0D0C-42F3-4E62-87E9-28FBA3683862}" dt="2024-03-25T15:56:43.215" v="53" actId="2711"/>
          <ac:spMkLst>
            <pc:docMk/>
            <pc:sldMk cId="2497271102" sldId="269"/>
            <ac:spMk id="7" creationId="{E31AEB60-984B-A009-55C6-CAD2C766928B}"/>
          </ac:spMkLst>
        </pc:spChg>
      </pc:sldChg>
      <pc:sldChg chg="modSp mod">
        <pc:chgData name="Isaac Bolton | Page Medical" userId="ae6da623-90ba-431f-8999-ab0ac845ebb4" providerId="ADAL" clId="{23FE0D0C-42F3-4E62-87E9-28FBA3683862}" dt="2024-03-26T12:31:47.372" v="133" actId="207"/>
        <pc:sldMkLst>
          <pc:docMk/>
          <pc:sldMk cId="528689210" sldId="270"/>
        </pc:sldMkLst>
        <pc:spChg chg="mod">
          <ac:chgData name="Isaac Bolton | Page Medical" userId="ae6da623-90ba-431f-8999-ab0ac845ebb4" providerId="ADAL" clId="{23FE0D0C-42F3-4E62-87E9-28FBA3683862}" dt="2024-03-26T12:31:47.372" v="133" actId="207"/>
          <ac:spMkLst>
            <pc:docMk/>
            <pc:sldMk cId="528689210" sldId="270"/>
            <ac:spMk id="2" creationId="{F1108BAA-ECD9-8341-A792-4D9D6301B616}"/>
          </ac:spMkLst>
        </pc:spChg>
        <pc:spChg chg="mod">
          <ac:chgData name="Isaac Bolton | Page Medical" userId="ae6da623-90ba-431f-8999-ab0ac845ebb4" providerId="ADAL" clId="{23FE0D0C-42F3-4E62-87E9-28FBA3683862}" dt="2024-03-25T15:56:53.738" v="55" actId="255"/>
          <ac:spMkLst>
            <pc:docMk/>
            <pc:sldMk cId="528689210" sldId="270"/>
            <ac:spMk id="7" creationId="{E31AEB60-984B-A009-55C6-CAD2C766928B}"/>
          </ac:spMkLst>
        </pc:spChg>
      </pc:sldChg>
      <pc:sldChg chg="modSp mod">
        <pc:chgData name="Isaac Bolton | Page Medical" userId="ae6da623-90ba-431f-8999-ab0ac845ebb4" providerId="ADAL" clId="{23FE0D0C-42F3-4E62-87E9-28FBA3683862}" dt="2024-03-26T12:31:51.819" v="134" actId="207"/>
        <pc:sldMkLst>
          <pc:docMk/>
          <pc:sldMk cId="2979822036" sldId="271"/>
        </pc:sldMkLst>
        <pc:spChg chg="mod">
          <ac:chgData name="Isaac Bolton | Page Medical" userId="ae6da623-90ba-431f-8999-ab0ac845ebb4" providerId="ADAL" clId="{23FE0D0C-42F3-4E62-87E9-28FBA3683862}" dt="2024-03-26T12:31:51.819" v="134" actId="207"/>
          <ac:spMkLst>
            <pc:docMk/>
            <pc:sldMk cId="2979822036" sldId="271"/>
            <ac:spMk id="2" creationId="{F1108BAA-ECD9-8341-A792-4D9D6301B616}"/>
          </ac:spMkLst>
        </pc:spChg>
        <pc:spChg chg="mod">
          <ac:chgData name="Isaac Bolton | Page Medical" userId="ae6da623-90ba-431f-8999-ab0ac845ebb4" providerId="ADAL" clId="{23FE0D0C-42F3-4E62-87E9-28FBA3683862}" dt="2024-03-25T15:56:59.258" v="56" actId="2711"/>
          <ac:spMkLst>
            <pc:docMk/>
            <pc:sldMk cId="2979822036" sldId="271"/>
            <ac:spMk id="7" creationId="{E31AEB60-984B-A009-55C6-CAD2C766928B}"/>
          </ac:spMkLst>
        </pc:spChg>
      </pc:sldChg>
      <pc:sldChg chg="modSp mod">
        <pc:chgData name="Isaac Bolton | Page Medical" userId="ae6da623-90ba-431f-8999-ab0ac845ebb4" providerId="ADAL" clId="{23FE0D0C-42F3-4E62-87E9-28FBA3683862}" dt="2024-03-26T12:31:54.681" v="135" actId="207"/>
        <pc:sldMkLst>
          <pc:docMk/>
          <pc:sldMk cId="4050610547" sldId="272"/>
        </pc:sldMkLst>
        <pc:spChg chg="mod">
          <ac:chgData name="Isaac Bolton | Page Medical" userId="ae6da623-90ba-431f-8999-ab0ac845ebb4" providerId="ADAL" clId="{23FE0D0C-42F3-4E62-87E9-28FBA3683862}" dt="2024-03-26T12:31:54.681" v="135" actId="207"/>
          <ac:spMkLst>
            <pc:docMk/>
            <pc:sldMk cId="4050610547" sldId="272"/>
            <ac:spMk id="2" creationId="{F1108BAA-ECD9-8341-A792-4D9D6301B616}"/>
          </ac:spMkLst>
        </pc:spChg>
        <pc:spChg chg="mod">
          <ac:chgData name="Isaac Bolton | Page Medical" userId="ae6da623-90ba-431f-8999-ab0ac845ebb4" providerId="ADAL" clId="{23FE0D0C-42F3-4E62-87E9-28FBA3683862}" dt="2024-03-25T15:57:03.384" v="57" actId="2711"/>
          <ac:spMkLst>
            <pc:docMk/>
            <pc:sldMk cId="4050610547" sldId="272"/>
            <ac:spMk id="7" creationId="{E31AEB60-984B-A009-55C6-CAD2C766928B}"/>
          </ac:spMkLst>
        </pc:spChg>
      </pc:sldChg>
      <pc:sldChg chg="modSp mod">
        <pc:chgData name="Isaac Bolton | Page Medical" userId="ae6da623-90ba-431f-8999-ab0ac845ebb4" providerId="ADAL" clId="{23FE0D0C-42F3-4E62-87E9-28FBA3683862}" dt="2024-03-26T12:31:57.336" v="136" actId="207"/>
        <pc:sldMkLst>
          <pc:docMk/>
          <pc:sldMk cId="2227799561" sldId="273"/>
        </pc:sldMkLst>
        <pc:spChg chg="mod">
          <ac:chgData name="Isaac Bolton | Page Medical" userId="ae6da623-90ba-431f-8999-ab0ac845ebb4" providerId="ADAL" clId="{23FE0D0C-42F3-4E62-87E9-28FBA3683862}" dt="2024-03-26T12:31:57.336" v="136" actId="207"/>
          <ac:spMkLst>
            <pc:docMk/>
            <pc:sldMk cId="2227799561" sldId="273"/>
            <ac:spMk id="2" creationId="{F1108BAA-ECD9-8341-A792-4D9D6301B616}"/>
          </ac:spMkLst>
        </pc:spChg>
        <pc:spChg chg="mod">
          <ac:chgData name="Isaac Bolton | Page Medical" userId="ae6da623-90ba-431f-8999-ab0ac845ebb4" providerId="ADAL" clId="{23FE0D0C-42F3-4E62-87E9-28FBA3683862}" dt="2024-03-25T15:57:07.949" v="58" actId="2711"/>
          <ac:spMkLst>
            <pc:docMk/>
            <pc:sldMk cId="2227799561" sldId="273"/>
            <ac:spMk id="7" creationId="{E31AEB60-984B-A009-55C6-CAD2C766928B}"/>
          </ac:spMkLst>
        </pc:spChg>
      </pc:sldChg>
      <pc:sldChg chg="modSp mod">
        <pc:chgData name="Isaac Bolton | Page Medical" userId="ae6da623-90ba-431f-8999-ab0ac845ebb4" providerId="ADAL" clId="{23FE0D0C-42F3-4E62-87E9-28FBA3683862}" dt="2024-03-26T12:32:00.534" v="137" actId="207"/>
        <pc:sldMkLst>
          <pc:docMk/>
          <pc:sldMk cId="2193529686" sldId="274"/>
        </pc:sldMkLst>
        <pc:spChg chg="mod">
          <ac:chgData name="Isaac Bolton | Page Medical" userId="ae6da623-90ba-431f-8999-ab0ac845ebb4" providerId="ADAL" clId="{23FE0D0C-42F3-4E62-87E9-28FBA3683862}" dt="2024-03-26T12:32:00.534" v="137" actId="207"/>
          <ac:spMkLst>
            <pc:docMk/>
            <pc:sldMk cId="2193529686" sldId="274"/>
            <ac:spMk id="2" creationId="{F1108BAA-ECD9-8341-A792-4D9D6301B616}"/>
          </ac:spMkLst>
        </pc:spChg>
        <pc:spChg chg="mod">
          <ac:chgData name="Isaac Bolton | Page Medical" userId="ae6da623-90ba-431f-8999-ab0ac845ebb4" providerId="ADAL" clId="{23FE0D0C-42F3-4E62-87E9-28FBA3683862}" dt="2024-03-25T15:57:13.372" v="59" actId="2711"/>
          <ac:spMkLst>
            <pc:docMk/>
            <pc:sldMk cId="2193529686" sldId="274"/>
            <ac:spMk id="7" creationId="{E31AEB60-984B-A009-55C6-CAD2C766928B}"/>
          </ac:spMkLst>
        </pc:spChg>
      </pc:sldChg>
      <pc:sldChg chg="modSp mod">
        <pc:chgData name="Isaac Bolton | Page Medical" userId="ae6da623-90ba-431f-8999-ab0ac845ebb4" providerId="ADAL" clId="{23FE0D0C-42F3-4E62-87E9-28FBA3683862}" dt="2024-03-26T12:32:08.339" v="140" actId="207"/>
        <pc:sldMkLst>
          <pc:docMk/>
          <pc:sldMk cId="1756578702" sldId="275"/>
        </pc:sldMkLst>
        <pc:spChg chg="mod">
          <ac:chgData name="Isaac Bolton | Page Medical" userId="ae6da623-90ba-431f-8999-ab0ac845ebb4" providerId="ADAL" clId="{23FE0D0C-42F3-4E62-87E9-28FBA3683862}" dt="2024-03-26T12:32:08.339" v="140" actId="207"/>
          <ac:spMkLst>
            <pc:docMk/>
            <pc:sldMk cId="1756578702" sldId="275"/>
            <ac:spMk id="2" creationId="{F1108BAA-ECD9-8341-A792-4D9D6301B616}"/>
          </ac:spMkLst>
        </pc:spChg>
      </pc:sldChg>
      <pc:sldChg chg="addSp delSp modSp mod">
        <pc:chgData name="Isaac Bolton | Page Medical" userId="ae6da623-90ba-431f-8999-ab0ac845ebb4" providerId="ADAL" clId="{23FE0D0C-42F3-4E62-87E9-28FBA3683862}" dt="2024-03-26T12:31:17.347" v="126" actId="207"/>
        <pc:sldMkLst>
          <pc:docMk/>
          <pc:sldMk cId="1178555052" sldId="276"/>
        </pc:sldMkLst>
        <pc:spChg chg="mod">
          <ac:chgData name="Isaac Bolton | Page Medical" userId="ae6da623-90ba-431f-8999-ab0ac845ebb4" providerId="ADAL" clId="{23FE0D0C-42F3-4E62-87E9-28FBA3683862}" dt="2024-03-26T12:31:17.347" v="126" actId="207"/>
          <ac:spMkLst>
            <pc:docMk/>
            <pc:sldMk cId="1178555052" sldId="276"/>
            <ac:spMk id="2" creationId="{474310A3-DC95-0727-46BE-1C9BCCBB670D}"/>
          </ac:spMkLst>
        </pc:spChg>
        <pc:spChg chg="del">
          <ac:chgData name="Isaac Bolton | Page Medical" userId="ae6da623-90ba-431f-8999-ab0ac845ebb4" providerId="ADAL" clId="{23FE0D0C-42F3-4E62-87E9-28FBA3683862}" dt="2024-03-25T15:34:35.128" v="4" actId="478"/>
          <ac:spMkLst>
            <pc:docMk/>
            <pc:sldMk cId="1178555052" sldId="276"/>
            <ac:spMk id="3" creationId="{9F1F93CF-D28B-0EF7-A8D8-7F5A1022FE8C}"/>
          </ac:spMkLst>
        </pc:spChg>
        <pc:picChg chg="mod">
          <ac:chgData name="Isaac Bolton | Page Medical" userId="ae6da623-90ba-431f-8999-ab0ac845ebb4" providerId="ADAL" clId="{23FE0D0C-42F3-4E62-87E9-28FBA3683862}" dt="2024-03-25T15:34:52.192" v="11" actId="1076"/>
          <ac:picMkLst>
            <pc:docMk/>
            <pc:sldMk cId="1178555052" sldId="276"/>
            <ac:picMk id="4" creationId="{43689A35-C166-04E1-2771-CB905A6F21D0}"/>
          </ac:picMkLst>
        </pc:picChg>
        <pc:picChg chg="add del mod ord">
          <ac:chgData name="Isaac Bolton | Page Medical" userId="ae6da623-90ba-431f-8999-ab0ac845ebb4" providerId="ADAL" clId="{23FE0D0C-42F3-4E62-87E9-28FBA3683862}" dt="2024-03-25T15:34:47.116" v="8" actId="1076"/>
          <ac:picMkLst>
            <pc:docMk/>
            <pc:sldMk cId="1178555052" sldId="276"/>
            <ac:picMk id="5" creationId="{89ACFC4E-5A83-F20B-F904-E5C00DB0C621}"/>
          </ac:picMkLst>
        </pc:picChg>
      </pc:sldChg>
      <pc:sldChg chg="addSp delSp modSp mod">
        <pc:chgData name="Isaac Bolton | Page Medical" userId="ae6da623-90ba-431f-8999-ab0ac845ebb4" providerId="ADAL" clId="{23FE0D0C-42F3-4E62-87E9-28FBA3683862}" dt="2024-03-26T12:31:30.674" v="129" actId="207"/>
        <pc:sldMkLst>
          <pc:docMk/>
          <pc:sldMk cId="633250143" sldId="278"/>
        </pc:sldMkLst>
        <pc:spChg chg="del">
          <ac:chgData name="Isaac Bolton | Page Medical" userId="ae6da623-90ba-431f-8999-ab0ac845ebb4" providerId="ADAL" clId="{23FE0D0C-42F3-4E62-87E9-28FBA3683862}" dt="2024-03-25T15:38:01.377" v="13" actId="478"/>
          <ac:spMkLst>
            <pc:docMk/>
            <pc:sldMk cId="633250143" sldId="278"/>
            <ac:spMk id="2" creationId="{474310A3-DC95-0727-46BE-1C9BCCBB670D}"/>
          </ac:spMkLst>
        </pc:spChg>
        <pc:spChg chg="del mod">
          <ac:chgData name="Isaac Bolton | Page Medical" userId="ae6da623-90ba-431f-8999-ab0ac845ebb4" providerId="ADAL" clId="{23FE0D0C-42F3-4E62-87E9-28FBA3683862}" dt="2024-03-25T15:38:09.934" v="17" actId="478"/>
          <ac:spMkLst>
            <pc:docMk/>
            <pc:sldMk cId="633250143" sldId="278"/>
            <ac:spMk id="3" creationId="{9F1F93CF-D28B-0EF7-A8D8-7F5A1022FE8C}"/>
          </ac:spMkLst>
        </pc:spChg>
        <pc:spChg chg="add del mod">
          <ac:chgData name="Isaac Bolton | Page Medical" userId="ae6da623-90ba-431f-8999-ab0ac845ebb4" providerId="ADAL" clId="{23FE0D0C-42F3-4E62-87E9-28FBA3683862}" dt="2024-03-25T15:38:11.701" v="18" actId="478"/>
          <ac:spMkLst>
            <pc:docMk/>
            <pc:sldMk cId="633250143" sldId="278"/>
            <ac:spMk id="7" creationId="{C2DE53BE-BCCA-183E-AC9A-305DAD6A4EF2}"/>
          </ac:spMkLst>
        </pc:spChg>
        <pc:spChg chg="add mod ord">
          <ac:chgData name="Isaac Bolton | Page Medical" userId="ae6da623-90ba-431f-8999-ab0ac845ebb4" providerId="ADAL" clId="{23FE0D0C-42F3-4E62-87E9-28FBA3683862}" dt="2024-03-26T12:31:30.674" v="129" actId="207"/>
          <ac:spMkLst>
            <pc:docMk/>
            <pc:sldMk cId="633250143" sldId="278"/>
            <ac:spMk id="9" creationId="{02589302-5EB6-4059-61F2-63D0DC82AC54}"/>
          </ac:spMkLst>
        </pc:spChg>
        <pc:picChg chg="mod">
          <ac:chgData name="Isaac Bolton | Page Medical" userId="ae6da623-90ba-431f-8999-ab0ac845ebb4" providerId="ADAL" clId="{23FE0D0C-42F3-4E62-87E9-28FBA3683862}" dt="2024-03-25T15:38:40.874" v="36" actId="1037"/>
          <ac:picMkLst>
            <pc:docMk/>
            <pc:sldMk cId="633250143" sldId="278"/>
            <ac:picMk id="5" creationId="{EA2829A4-63A3-DA9B-F56E-D9D1E81BACBA}"/>
          </ac:picMkLst>
        </pc:picChg>
        <pc:picChg chg="mod">
          <ac:chgData name="Isaac Bolton | Page Medical" userId="ae6da623-90ba-431f-8999-ab0ac845ebb4" providerId="ADAL" clId="{23FE0D0C-42F3-4E62-87E9-28FBA3683862}" dt="2024-03-25T15:38:25.149" v="25" actId="1076"/>
          <ac:picMkLst>
            <pc:docMk/>
            <pc:sldMk cId="633250143" sldId="278"/>
            <ac:picMk id="6" creationId="{EEA555BE-098E-490F-D040-81B1DFD081A2}"/>
          </ac:picMkLst>
        </pc:picChg>
        <pc:picChg chg="add mod ord">
          <ac:chgData name="Isaac Bolton | Page Medical" userId="ae6da623-90ba-431f-8999-ab0ac845ebb4" providerId="ADAL" clId="{23FE0D0C-42F3-4E62-87E9-28FBA3683862}" dt="2024-03-25T15:38:06.443" v="15" actId="167"/>
          <ac:picMkLst>
            <pc:docMk/>
            <pc:sldMk cId="633250143" sldId="278"/>
            <ac:picMk id="8" creationId="{C6D7362E-2E9B-2B30-A559-BFEE7C4C1A53}"/>
          </ac:picMkLst>
        </pc:picChg>
      </pc:sldChg>
      <pc:sldChg chg="modSp mod">
        <pc:chgData name="Isaac Bolton | Page Medical" userId="ae6da623-90ba-431f-8999-ab0ac845ebb4" providerId="ADAL" clId="{23FE0D0C-42F3-4E62-87E9-28FBA3683862}" dt="2024-03-26T12:32:13.405" v="141" actId="207"/>
        <pc:sldMkLst>
          <pc:docMk/>
          <pc:sldMk cId="2363710846" sldId="279"/>
        </pc:sldMkLst>
        <pc:spChg chg="mod">
          <ac:chgData name="Isaac Bolton | Page Medical" userId="ae6da623-90ba-431f-8999-ab0ac845ebb4" providerId="ADAL" clId="{23FE0D0C-42F3-4E62-87E9-28FBA3683862}" dt="2024-03-26T12:32:13.405" v="141" actId="207"/>
          <ac:spMkLst>
            <pc:docMk/>
            <pc:sldMk cId="2363710846" sldId="279"/>
            <ac:spMk id="2" creationId="{F1108BAA-ECD9-8341-A792-4D9D6301B616}"/>
          </ac:spMkLst>
        </pc:spChg>
        <pc:spChg chg="mod">
          <ac:chgData name="Isaac Bolton | Page Medical" userId="ae6da623-90ba-431f-8999-ab0ac845ebb4" providerId="ADAL" clId="{23FE0D0C-42F3-4E62-87E9-28FBA3683862}" dt="2024-03-25T15:57:19.786" v="60" actId="2711"/>
          <ac:spMkLst>
            <pc:docMk/>
            <pc:sldMk cId="2363710846" sldId="279"/>
            <ac:spMk id="4" creationId="{FDE83060-7F34-971C-590D-4DCC1B5C360E}"/>
          </ac:spMkLst>
        </pc:spChg>
      </pc:sldChg>
      <pc:sldChg chg="modSp mod">
        <pc:chgData name="Isaac Bolton | Page Medical" userId="ae6da623-90ba-431f-8999-ab0ac845ebb4" providerId="ADAL" clId="{23FE0D0C-42F3-4E62-87E9-28FBA3683862}" dt="2024-03-26T12:32:17.595" v="142" actId="207"/>
        <pc:sldMkLst>
          <pc:docMk/>
          <pc:sldMk cId="152222699" sldId="280"/>
        </pc:sldMkLst>
        <pc:spChg chg="mod">
          <ac:chgData name="Isaac Bolton | Page Medical" userId="ae6da623-90ba-431f-8999-ab0ac845ebb4" providerId="ADAL" clId="{23FE0D0C-42F3-4E62-87E9-28FBA3683862}" dt="2024-03-26T12:32:17.595" v="142" actId="207"/>
          <ac:spMkLst>
            <pc:docMk/>
            <pc:sldMk cId="152222699" sldId="280"/>
            <ac:spMk id="2" creationId="{F1108BAA-ECD9-8341-A792-4D9D6301B616}"/>
          </ac:spMkLst>
        </pc:spChg>
        <pc:spChg chg="mod">
          <ac:chgData name="Isaac Bolton | Page Medical" userId="ae6da623-90ba-431f-8999-ab0ac845ebb4" providerId="ADAL" clId="{23FE0D0C-42F3-4E62-87E9-28FBA3683862}" dt="2024-03-25T15:57:25.001" v="61" actId="2711"/>
          <ac:spMkLst>
            <pc:docMk/>
            <pc:sldMk cId="152222699" sldId="280"/>
            <ac:spMk id="4" creationId="{AED2ADCA-ED33-B896-D915-5509667560BA}"/>
          </ac:spMkLst>
        </pc:spChg>
      </pc:sldChg>
      <pc:sldChg chg="modSp mod">
        <pc:chgData name="Isaac Bolton | Page Medical" userId="ae6da623-90ba-431f-8999-ab0ac845ebb4" providerId="ADAL" clId="{23FE0D0C-42F3-4E62-87E9-28FBA3683862}" dt="2024-03-26T12:32:22.793" v="143" actId="207"/>
        <pc:sldMkLst>
          <pc:docMk/>
          <pc:sldMk cId="3016952848" sldId="281"/>
        </pc:sldMkLst>
        <pc:spChg chg="mod">
          <ac:chgData name="Isaac Bolton | Page Medical" userId="ae6da623-90ba-431f-8999-ab0ac845ebb4" providerId="ADAL" clId="{23FE0D0C-42F3-4E62-87E9-28FBA3683862}" dt="2024-03-26T12:32:22.793" v="143" actId="207"/>
          <ac:spMkLst>
            <pc:docMk/>
            <pc:sldMk cId="3016952848" sldId="281"/>
            <ac:spMk id="2" creationId="{F1108BAA-ECD9-8341-A792-4D9D6301B616}"/>
          </ac:spMkLst>
        </pc:spChg>
      </pc:sldChg>
      <pc:sldChg chg="modSp mod">
        <pc:chgData name="Isaac Bolton | Page Medical" userId="ae6da623-90ba-431f-8999-ab0ac845ebb4" providerId="ADAL" clId="{23FE0D0C-42F3-4E62-87E9-28FBA3683862}" dt="2024-03-26T12:32:25.660" v="144" actId="207"/>
        <pc:sldMkLst>
          <pc:docMk/>
          <pc:sldMk cId="45610800" sldId="282"/>
        </pc:sldMkLst>
        <pc:spChg chg="mod">
          <ac:chgData name="Isaac Bolton | Page Medical" userId="ae6da623-90ba-431f-8999-ab0ac845ebb4" providerId="ADAL" clId="{23FE0D0C-42F3-4E62-87E9-28FBA3683862}" dt="2024-03-26T12:32:25.660" v="144" actId="207"/>
          <ac:spMkLst>
            <pc:docMk/>
            <pc:sldMk cId="45610800" sldId="282"/>
            <ac:spMk id="2" creationId="{F1108BAA-ECD9-8341-A792-4D9D6301B616}"/>
          </ac:spMkLst>
        </pc:spChg>
      </pc:sldChg>
      <pc:sldChg chg="modSp mod modNotesTx">
        <pc:chgData name="Isaac Bolton | Page Medical" userId="ae6da623-90ba-431f-8999-ab0ac845ebb4" providerId="ADAL" clId="{23FE0D0C-42F3-4E62-87E9-28FBA3683862}" dt="2024-03-26T12:32:29.231" v="145" actId="207"/>
        <pc:sldMkLst>
          <pc:docMk/>
          <pc:sldMk cId="2388094649" sldId="283"/>
        </pc:sldMkLst>
        <pc:spChg chg="mod">
          <ac:chgData name="Isaac Bolton | Page Medical" userId="ae6da623-90ba-431f-8999-ab0ac845ebb4" providerId="ADAL" clId="{23FE0D0C-42F3-4E62-87E9-28FBA3683862}" dt="2024-03-26T12:32:29.231" v="145" actId="207"/>
          <ac:spMkLst>
            <pc:docMk/>
            <pc:sldMk cId="2388094649" sldId="283"/>
            <ac:spMk id="2" creationId="{F1108BAA-ECD9-8341-A792-4D9D6301B616}"/>
          </ac:spMkLst>
        </pc:spChg>
        <pc:picChg chg="mod">
          <ac:chgData name="Isaac Bolton | Page Medical" userId="ae6da623-90ba-431f-8999-ab0ac845ebb4" providerId="ADAL" clId="{23FE0D0C-42F3-4E62-87E9-28FBA3683862}" dt="2024-03-25T16:19:57.196" v="77" actId="1076"/>
          <ac:picMkLst>
            <pc:docMk/>
            <pc:sldMk cId="2388094649" sldId="283"/>
            <ac:picMk id="3" creationId="{9DA97522-293A-B322-95B7-7DFDEA6E7849}"/>
          </ac:picMkLst>
        </pc:picChg>
      </pc:sldChg>
      <pc:sldChg chg="modSp mod">
        <pc:chgData name="Isaac Bolton | Page Medical" userId="ae6da623-90ba-431f-8999-ab0ac845ebb4" providerId="ADAL" clId="{23FE0D0C-42F3-4E62-87E9-28FBA3683862}" dt="2024-03-26T12:32:33.785" v="146" actId="207"/>
        <pc:sldMkLst>
          <pc:docMk/>
          <pc:sldMk cId="2899107092" sldId="284"/>
        </pc:sldMkLst>
        <pc:spChg chg="mod">
          <ac:chgData name="Isaac Bolton | Page Medical" userId="ae6da623-90ba-431f-8999-ab0ac845ebb4" providerId="ADAL" clId="{23FE0D0C-42F3-4E62-87E9-28FBA3683862}" dt="2024-03-26T12:32:33.785" v="146" actId="207"/>
          <ac:spMkLst>
            <pc:docMk/>
            <pc:sldMk cId="2899107092" sldId="284"/>
            <ac:spMk id="2" creationId="{F1108BAA-ECD9-8341-A792-4D9D6301B616}"/>
          </ac:spMkLst>
        </pc:spChg>
        <pc:spChg chg="mod">
          <ac:chgData name="Isaac Bolton | Page Medical" userId="ae6da623-90ba-431f-8999-ab0ac845ebb4" providerId="ADAL" clId="{23FE0D0C-42F3-4E62-87E9-28FBA3683862}" dt="2024-03-25T15:57:33.603" v="62" actId="2711"/>
          <ac:spMkLst>
            <pc:docMk/>
            <pc:sldMk cId="2899107092" sldId="284"/>
            <ac:spMk id="7" creationId="{E31AEB60-984B-A009-55C6-CAD2C766928B}"/>
          </ac:spMkLst>
        </pc:spChg>
      </pc:sldChg>
    </pc:docChg>
  </pc:docChgLst>
  <pc:docChgLst>
    <pc:chgData name="Isaac Bolton" userId="ae6da623-90ba-431f-8999-ab0ac845ebb4" providerId="ADAL" clId="{23FE0D0C-42F3-4E62-87E9-28FBA3683862}"/>
    <pc:docChg chg="custSel modSld">
      <pc:chgData name="Isaac Bolton" userId="ae6da623-90ba-431f-8999-ab0ac845ebb4" providerId="ADAL" clId="{23FE0D0C-42F3-4E62-87E9-28FBA3683862}" dt="2024-04-09T10:52:56.209" v="82" actId="20577"/>
      <pc:docMkLst>
        <pc:docMk/>
      </pc:docMkLst>
      <pc:sldChg chg="modNotesTx">
        <pc:chgData name="Isaac Bolton" userId="ae6da623-90ba-431f-8999-ab0ac845ebb4" providerId="ADAL" clId="{23FE0D0C-42F3-4E62-87E9-28FBA3683862}" dt="2024-04-09T10:51:25.371" v="58" actId="20577"/>
        <pc:sldMkLst>
          <pc:docMk/>
          <pc:sldMk cId="3538545040" sldId="261"/>
        </pc:sldMkLst>
      </pc:sldChg>
      <pc:sldChg chg="modNotesTx">
        <pc:chgData name="Isaac Bolton" userId="ae6da623-90ba-431f-8999-ab0ac845ebb4" providerId="ADAL" clId="{23FE0D0C-42F3-4E62-87E9-28FBA3683862}" dt="2024-04-09T10:52:56.209" v="82" actId="20577"/>
        <pc:sldMkLst>
          <pc:docMk/>
          <pc:sldMk cId="3011308937" sldId="2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B86672-BF39-4B57-9EBA-71FEEC95FCDA}" type="datetimeFigureOut">
              <a:rPr lang="en-GB" smtClean="0"/>
              <a:t>11/04/2024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A2A15E-C2C0-404B-8CE1-A28D8B94A62A}" type="slidenum">
              <a:rPr lang="en-GB" smtClean="0"/>
              <a:t>‹#›</a:t>
            </a:fld>
            <a:endParaRPr lang="en-GB"/>
          </a:p>
        </p:txBody>
      </p:sp>
    </p:spTree>
    <p:extLst>
      <p:ext uri="{BB962C8B-B14F-4D97-AF65-F5344CB8AC3E}">
        <p14:creationId xmlns:p14="http://schemas.microsoft.com/office/powerpoint/2010/main" val="951711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fricanneonatalnutrition.net/resources-type/pdfs/#:~:text=Access%20resource-,KMC,-Kangaroo%20Mother%20Car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nejm.org/doi/pdf/10.1056/NEJMoa2026486"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 this introductory module, you will be introduced to some of the key terms and concepts that will be discussed throughout the rest of the course. This module will also include the first of our case studies, where you can decide on effective treatment plans and interact with other learners.</a:t>
            </a: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2</a:t>
            </a:fld>
            <a:endParaRPr lang="en-GB"/>
          </a:p>
        </p:txBody>
      </p:sp>
    </p:spTree>
    <p:extLst>
      <p:ext uri="{BB962C8B-B14F-4D97-AF65-F5344CB8AC3E}">
        <p14:creationId xmlns:p14="http://schemas.microsoft.com/office/powerpoint/2010/main" val="3777561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In this course, we will discuss all infants born preterm and/or low birthweight (LBW). It is important to understand the key terms used to describe different patients. Read through the slide to learn how we define the different cases.</a:t>
            </a:r>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3</a:t>
            </a:fld>
            <a:endParaRPr lang="en-GB"/>
          </a:p>
        </p:txBody>
      </p:sp>
    </p:spTree>
    <p:extLst>
      <p:ext uri="{BB962C8B-B14F-4D97-AF65-F5344CB8AC3E}">
        <p14:creationId xmlns:p14="http://schemas.microsoft.com/office/powerpoint/2010/main" val="3081158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two key factors that are relevant when describing a baby are gestation and birthweight. In the graph above, you can see that LBW infants may be term (37-42 weeks) or preterm (&lt;37 weeks) gestation, however, almost all VLBW infants will have been born preterm. SGA refers to infants born below the 10th centile for that gestation and may be preterm or term. Many SGA infants (but not all) are small because of slow foetal growth that is usually due to placental dysfunction. This is termed in-utero growth restriction (IUGR).</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 this course, we focus on nutritional care in preterm and low birthweight infants. The WHO describes this as feeding in exceptionally difficult circumstances. The nutrition and care advised is applicable to all preterm and low birthweight infants, however some infants, including extremely low birthweight infants &lt;1000g, may need additional support that is not covered in this course.</a:t>
            </a: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4</a:t>
            </a:fld>
            <a:endParaRPr lang="en-GB"/>
          </a:p>
        </p:txBody>
      </p:sp>
    </p:spTree>
    <p:extLst>
      <p:ext uri="{BB962C8B-B14F-4D97-AF65-F5344CB8AC3E}">
        <p14:creationId xmlns:p14="http://schemas.microsoft.com/office/powerpoint/2010/main" val="2982867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Optimising nutrition in preterm and LBW infants has potential to improve their survival, growth, and long-term health outcomes. Nutrition is critical to brain development in early life. However, providing adequate nutrition in this situation can be challenging as this group are particularly vulnerable to respiratory complications, poor body temperature regulation, feed intolerance, and infection.</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Failure to meet recommended nutrient intakes results in poor growth and is associated with increased short-term risks, such as late onset sepsis, and predisposes them to long-term neurodevelopmental impairment and adult onset metabolic and cardiovascular disease.</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There is strong evidence that neonatal complications and death are lower where “mother's own milk” (MOM) is the main source of nutrition. Therefore, a key principle of early nutritional care is the provision of MOM.</a:t>
            </a:r>
          </a:p>
        </p:txBody>
      </p:sp>
      <p:sp>
        <p:nvSpPr>
          <p:cNvPr id="4" name="Slide Number Placeholder 3"/>
          <p:cNvSpPr>
            <a:spLocks noGrp="1"/>
          </p:cNvSpPr>
          <p:nvPr>
            <p:ph type="sldNum" sz="quarter" idx="5"/>
          </p:nvPr>
        </p:nvSpPr>
        <p:spPr/>
        <p:txBody>
          <a:bodyPr/>
          <a:lstStyle/>
          <a:p>
            <a:fld id="{34A2A15E-C2C0-404B-8CE1-A28D8B94A62A}" type="slidenum">
              <a:rPr lang="en-GB" smtClean="0"/>
              <a:t>5</a:t>
            </a:fld>
            <a:endParaRPr lang="en-GB"/>
          </a:p>
        </p:txBody>
      </p:sp>
    </p:spTree>
    <p:extLst>
      <p:ext uri="{BB962C8B-B14F-4D97-AF65-F5344CB8AC3E}">
        <p14:creationId xmlns:p14="http://schemas.microsoft.com/office/powerpoint/2010/main" val="2156590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Times New Roman" panose="02020603050405020304" pitchFamily="18" charset="0"/>
              </a:rPr>
              <a:t>Providing adequate nutrition is an essential component of newborn care. The key aims of nutrition are shown here.</a:t>
            </a:r>
          </a:p>
          <a:p>
            <a:endParaRPr lang="en-GB" sz="1800" dirty="0">
              <a:effectLst/>
              <a:latin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It is important to note, however, that nutrition encompasses much more than just providing adequate nutrients.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Nutrition requires a holistic approach in which we consider a wide range of factors that we will discuss in this course, including:</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Kangaroo mother care (KMC)</a:t>
            </a:r>
          </a:p>
          <a:p>
            <a:pPr marL="342900" lvl="0" indent="-342900">
              <a:lnSpc>
                <a:spcPct val="107000"/>
              </a:lnSpc>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Macronutrients and micronutrients</a:t>
            </a:r>
          </a:p>
          <a:p>
            <a:pPr marL="342900" lvl="0" indent="-342900">
              <a:lnSpc>
                <a:spcPct val="107000"/>
              </a:lnSpc>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Maternal psychological status and support </a:t>
            </a:r>
          </a:p>
          <a:p>
            <a:pPr marL="342900" lvl="0" indent="-342900">
              <a:lnSpc>
                <a:spcPct val="107000"/>
              </a:lnSpc>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Parental involvement in decision making</a:t>
            </a:r>
          </a:p>
          <a:p>
            <a:pPr marL="342900" lvl="0" indent="-342900">
              <a:lnSpc>
                <a:spcPct val="107000"/>
              </a:lnSpc>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Infection control practices</a:t>
            </a:r>
          </a:p>
          <a:p>
            <a:pPr marL="342900" lvl="0" indent="-342900">
              <a:lnSpc>
                <a:spcPct val="107000"/>
              </a:lnSpc>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Anti-infective components in breastmilk</a:t>
            </a:r>
          </a:p>
          <a:p>
            <a:pPr marL="342900" lvl="0" indent="-342900">
              <a:lnSpc>
                <a:spcPct val="107000"/>
              </a:lnSpc>
              <a:spcAft>
                <a:spcPts val="800"/>
              </a:spcAft>
              <a:buFont typeface="Symbol" panose="05050102010706020507" pitchFamily="18" charset="2"/>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neonatal unit environment</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Providing preterm and LBW infants with appropriate nutrition in hospitals or healthcare facilities with limited resources can be extremely challenging.</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 downloadable summary of key WHO and ANNN recommendations for care of low birthweight infants is available in the ‘downloadable resources’ section. We will highlight and share individual recommendations throughout the rest of the course.</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Please note: The African Neonatal Nutrition Network (ANNN) is not responsible for the practices of physicians and provides recommendations as an indication of good clinical practice only. WHO recommendations should be checked against their latest guidelines. Diagnosis and treatment is at the discretion of local health care providers.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6</a:t>
            </a:fld>
            <a:endParaRPr lang="en-GB"/>
          </a:p>
        </p:txBody>
      </p:sp>
    </p:spTree>
    <p:extLst>
      <p:ext uri="{BB962C8B-B14F-4D97-AF65-F5344CB8AC3E}">
        <p14:creationId xmlns:p14="http://schemas.microsoft.com/office/powerpoint/2010/main" val="3863556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KMC - the best start for infant nutrition</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Newborn infants who are born preterm and LBW require immediate care and this is best provided by KMC whenever possible. Infants receiving KMC may be managed on a postnatal ward with other infants, or some may require admission to a neonatal unit. Very sick or unstable infants will be placed in an incubator or cot, but many vulnerable newborn infants can still be effectively cared for using KMC.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KMC is one of the most important and effective interventions in neonatal care to reduce morbidity and improve continued breastfeeding, and it is estimated that KMC alone will save more than half a million lives between 2012 and 2025.</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 all vulnerable newborns, except those who are critically sick, KMC should be considered and started immediately. Wherever possible, KMC should be provided by mothers, although fathers and other family members can participate depending on parental preference. Breastfeeding should be commenced as soon as possible, but KMC also supports the use of feeding with expressed breastmilk through feeding (gastric) tubes, spoons, or cups. It is also important that KMC is encouraged following hospital discharge.</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High quality data show that immediate KMC in babies as small as 1000g reduces the risk of death and adverse outcomes such as sepsis and hypothermia, and that non-separation between mother and baby results in numerous physiological benefits.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You can learn more about these benefits through the </a:t>
            </a:r>
            <a: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KMC resources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hosted on our website.</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7</a:t>
            </a:fld>
            <a:endParaRPr lang="en-GB"/>
          </a:p>
        </p:txBody>
      </p:sp>
    </p:spTree>
    <p:extLst>
      <p:ext uri="{BB962C8B-B14F-4D97-AF65-F5344CB8AC3E}">
        <p14:creationId xmlns:p14="http://schemas.microsoft.com/office/powerpoint/2010/main" val="1773851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Why is KMC important to holistic nutrition?</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Providing vulnerable infants with appropriate nutrition in hospitals or healthcare facilities with limited resources can be extremely challenging, and KMC provides the basis upon which nutritional care can be planned and provided.</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KMC emphasises the importance of involving parents/carers in nutritional management and helps the mother to establish lactation and successful breastfeeding. It encourages healthcare professionals to work with parents/carers, avoid mother-infant separation (non-separation), and promote respectful care by being aware of specific cultural and religious aspects that may affect its practice.</a:t>
            </a:r>
          </a:p>
          <a:p>
            <a:endParaRPr lang="en-GB" dirty="0"/>
          </a:p>
          <a:p>
            <a:pPr>
              <a:lnSpc>
                <a:spcPct val="107000"/>
              </a:lnSpc>
              <a:spcBef>
                <a:spcPts val="200"/>
              </a:spcBef>
            </a:pPr>
            <a:r>
              <a:rPr lang="en-GB" sz="1800" b="1" u="none"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Immediate KMC</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Immediate KMC involves initiating kangaroo mother care soon after birth and before stabilisation.</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An immediate KMC (</a:t>
            </a:r>
            <a:r>
              <a:rPr lang="en-GB" sz="1800" u="sng" kern="100" dirty="0" err="1">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iKMC</a:t>
            </a:r>
            <a: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 trial</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was conducted in Ghana, India, Malawi, Nigeria, and Tanzania among infants who weighed 1-1.799kg. Results showed that infants who received immediate KMC had 25% lower mortality at 28 days of age, 35% lower incidence of hypothermia up to discharge, and 18% less suspected sepsis compared with control infants who received conventional newborn care.</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means that by utilising the benefits of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iKMC</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one newborn death can be prevented for every 30 babies born preterm or LBW, and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iKMC</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demonstrates significantly greater benefits compared to later initiation.</a:t>
            </a: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8</a:t>
            </a:fld>
            <a:endParaRPr lang="en-GB"/>
          </a:p>
        </p:txBody>
      </p:sp>
    </p:spTree>
    <p:extLst>
      <p:ext uri="{BB962C8B-B14F-4D97-AF65-F5344CB8AC3E}">
        <p14:creationId xmlns:p14="http://schemas.microsoft.com/office/powerpoint/2010/main" val="744656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u="sng" kern="100" dirty="0">
                <a:effectLst/>
                <a:latin typeface="Aptos" panose="020B0004020202020204" pitchFamily="34" charset="0"/>
                <a:ea typeface="Aptos" panose="020B0004020202020204" pitchFamily="34" charset="0"/>
                <a:cs typeface="Times New Roman" panose="02020603050405020304" pitchFamily="18" charset="0"/>
              </a:rPr>
              <a:t>KMC – Long-term brain benefits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Several studies have shown KMC is associated with improved cognitive and motor development, and better longer-term social and behavioural outcomes. Studies conducted in Colombia have shown that preterm infants who received KMC had improved intelligence, attention, memory, and coordination 20 years later compared with those who received incubator care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Charpak</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et al., 2017). There will be multiple mechanisms that link KMC to better brain outcomes, including:</a:t>
            </a:r>
          </a:p>
          <a:p>
            <a:endParaRPr lang="en-GB" dirty="0"/>
          </a:p>
          <a:p>
            <a:r>
              <a:rPr lang="en-GB" b="1" u="sng" dirty="0"/>
              <a:t>KMC – Benefits for parents and families</a:t>
            </a:r>
          </a:p>
          <a:p>
            <a:pPr>
              <a:lnSpc>
                <a:spcPct val="107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KMC allows parents/carers to feel intimately involved in care of their infant, which positively impacts on their own mental health, as well as decreases infant handling by multiple health workers (which may increase the risk of infections).</a:t>
            </a:r>
          </a:p>
          <a:p>
            <a:pPr>
              <a:lnSpc>
                <a:spcPct val="107000"/>
              </a:lnSpc>
              <a:spcAft>
                <a:spcPts val="800"/>
              </a:spcAft>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br>
              <a:rPr lang="en-GB" dirty="0">
                <a:effectLst/>
              </a:rPr>
            </a:br>
            <a:r>
              <a:rPr lang="en-GB" sz="1200" dirty="0">
                <a:effectLst/>
                <a:latin typeface="Aptos" panose="020B0004020202020204" pitchFamily="34" charset="0"/>
                <a:ea typeface="Aptos" panose="020B0004020202020204" pitchFamily="34" charset="0"/>
                <a:cs typeface="Times New Roman" panose="02020603050405020304" pitchFamily="18" charset="0"/>
              </a:rPr>
              <a:t>KMC is associated with multiple benefits for parents/carers and families, some of which are presented in the graphic on this slide.</a:t>
            </a:r>
          </a:p>
          <a:p>
            <a:endParaRPr lang="en-GB" sz="1200" dirty="0">
              <a:effectLst/>
              <a:latin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Qualitative studies show that parents/carers want to be actively involved in care of their preterm and LBW infants and view KMC as an opportunity to be directly involved in care and parenting. Caregiver knowledge of the processes and benefits of KMC improve practice and outcomes, and parents/carers deserve careful explanation of these aspects so they can make an informed choice. Economic analysis also shows that KMC is cheaper and more effective than traditional care.</a:t>
            </a:r>
          </a:p>
          <a:p>
            <a:endParaRPr lang="en-GB" b="1" u="sng" dirty="0"/>
          </a:p>
        </p:txBody>
      </p:sp>
      <p:sp>
        <p:nvSpPr>
          <p:cNvPr id="4" name="Slide Number Placeholder 3"/>
          <p:cNvSpPr>
            <a:spLocks noGrp="1"/>
          </p:cNvSpPr>
          <p:nvPr>
            <p:ph type="sldNum" sz="quarter" idx="5"/>
          </p:nvPr>
        </p:nvSpPr>
        <p:spPr/>
        <p:txBody>
          <a:bodyPr/>
          <a:lstStyle/>
          <a:p>
            <a:fld id="{34A2A15E-C2C0-404B-8CE1-A28D8B94A62A}" type="slidenum">
              <a:rPr lang="en-GB" smtClean="0"/>
              <a:t>10</a:t>
            </a:fld>
            <a:endParaRPr lang="en-GB"/>
          </a:p>
        </p:txBody>
      </p:sp>
    </p:spTree>
    <p:extLst>
      <p:ext uri="{BB962C8B-B14F-4D97-AF65-F5344CB8AC3E}">
        <p14:creationId xmlns:p14="http://schemas.microsoft.com/office/powerpoint/2010/main" val="4143218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11</a:t>
            </a:fld>
            <a:endParaRPr lang="en-GB"/>
          </a:p>
        </p:txBody>
      </p:sp>
    </p:spTree>
    <p:extLst>
      <p:ext uri="{BB962C8B-B14F-4D97-AF65-F5344CB8AC3E}">
        <p14:creationId xmlns:p14="http://schemas.microsoft.com/office/powerpoint/2010/main" val="2163373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This may differ depending on healthcare resources and settings. In general, most infants, whether they are well or not, can receive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iKMC</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when the healthcare team considers it safe to do so and when the parents/carers wish to do so.</a:t>
            </a: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13</a:t>
            </a:fld>
            <a:endParaRPr lang="en-GB"/>
          </a:p>
        </p:txBody>
      </p:sp>
    </p:spTree>
    <p:extLst>
      <p:ext uri="{BB962C8B-B14F-4D97-AF65-F5344CB8AC3E}">
        <p14:creationId xmlns:p14="http://schemas.microsoft.com/office/powerpoint/2010/main" val="1108202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For further detail on the WHO recommendations for KMC, please see page 12 of the ‘WHO recommendations for care of the preterm or low-birth-weight infant’, available in the downloadable resources section.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14</a:t>
            </a:fld>
            <a:endParaRPr lang="en-GB"/>
          </a:p>
        </p:txBody>
      </p:sp>
    </p:spTree>
    <p:extLst>
      <p:ext uri="{BB962C8B-B14F-4D97-AF65-F5344CB8AC3E}">
        <p14:creationId xmlns:p14="http://schemas.microsoft.com/office/powerpoint/2010/main" val="1876672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Abeni</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is preterm and LBW and is at risk of hypothermia and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hypoglycemia</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Although she has a normal respiratory rate, she requires careful observation for any signs of respiratory distress or infection. Given the maternal pyrexia, spontaneous labour, and prolonged rupture of the membranes, many hospitals would recommend a “septic screen” and start intravenous antibiotics. Use of oral antibiotics would not be appropriate in this case and optimisation of micronutrient intakes is not a top priority at this stage.</a:t>
            </a: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18</a:t>
            </a:fld>
            <a:endParaRPr lang="en-GB"/>
          </a:p>
        </p:txBody>
      </p:sp>
    </p:spTree>
    <p:extLst>
      <p:ext uri="{BB962C8B-B14F-4D97-AF65-F5344CB8AC3E}">
        <p14:creationId xmlns:p14="http://schemas.microsoft.com/office/powerpoint/2010/main" val="2974580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Overview of nutrients in an infant diet</a:t>
            </a:r>
          </a:p>
          <a:p>
            <a:r>
              <a:rPr lang="en-US" dirty="0"/>
              <a:t>Macronutrients and micronutrients are key elements of neonatal nutrition. Examples of what is included in these two groups is provided in the two graphics on this slide.</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 the next few slides we will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explore the different components of breast milk and discuss why each of these is important for the development of the infant.</a:t>
            </a:r>
          </a:p>
          <a:p>
            <a:endParaRPr lang="en-US" dirty="0"/>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21</a:t>
            </a:fld>
            <a:endParaRPr lang="en-GB"/>
          </a:p>
        </p:txBody>
      </p:sp>
    </p:spTree>
    <p:extLst>
      <p:ext uri="{BB962C8B-B14F-4D97-AF65-F5344CB8AC3E}">
        <p14:creationId xmlns:p14="http://schemas.microsoft.com/office/powerpoint/2010/main" val="440199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Breast milk has evolved over millennia to meet the nutrient needs of newborn infants as well as provide components that improve immunity and reduce infections, such as human milk oligosaccharides (HMOs). By providing healthy bacteria, along with other components (e.g. HMOs, enzymes), breast milk is able to promote gut health and optimal brain development. Finally, breastfeeding also promotes maternal-infant bonding, metabolic health, and sensory aspects, all of which are important elements of nutrition over the course of the infant’s life. For example, specific breast milk components can affect appetite, taste preferences, and obesity. Most of these aspects are missing when formula milk is used.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Vulnerable infants who are born preterm or LBW also require all of these components found in breast milk. However, compared to term infants they often require higher intakes on a per kilogram (kg) basis for macronutrients and many micronutrients. These higher requirements can be met by providing a higher volume of milk, or by providing supplements. You will learn more about this in module 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22</a:t>
            </a:fld>
            <a:endParaRPr lang="en-GB"/>
          </a:p>
        </p:txBody>
      </p:sp>
    </p:spTree>
    <p:extLst>
      <p:ext uri="{BB962C8B-B14F-4D97-AF65-F5344CB8AC3E}">
        <p14:creationId xmlns:p14="http://schemas.microsoft.com/office/powerpoint/2010/main" val="2135509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23</a:t>
            </a:fld>
            <a:endParaRPr lang="en-GB"/>
          </a:p>
        </p:txBody>
      </p:sp>
    </p:spTree>
    <p:extLst>
      <p:ext uri="{BB962C8B-B14F-4D97-AF65-F5344CB8AC3E}">
        <p14:creationId xmlns:p14="http://schemas.microsoft.com/office/powerpoint/2010/main" val="2165216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Water</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is essential as a ‘carrier’ of nutrients and to enable excretion of waste products, for example as urea in the urine. Preterm infants require higher water intake because they have both a higher surface area and thin skin, thereby resulting in greater water losses. Higher nutrient intake in preterm infants also requires a higher water intake.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Aptos" panose="020B0004020202020204" pitchFamily="34" charset="0"/>
                <a:ea typeface="Aptos" panose="020B0004020202020204" pitchFamily="34" charset="0"/>
                <a:cs typeface="Times New Roman" panose="02020603050405020304" pitchFamily="18" charset="0"/>
              </a:rPr>
              <a:t>Protein</a:t>
            </a:r>
            <a:r>
              <a:rPr lang="en-GB" sz="1800" dirty="0">
                <a:effectLst/>
                <a:latin typeface="Aptos" panose="020B0004020202020204" pitchFamily="34" charset="0"/>
                <a:ea typeface="Aptos" panose="020B0004020202020204" pitchFamily="34" charset="0"/>
                <a:cs typeface="Times New Roman" panose="02020603050405020304" pitchFamily="18" charset="0"/>
              </a:rPr>
              <a:t> is made of long chains of amino acids. The precise combination and amounts of amino acids in body protein differ. For example, muscle cells have a different composition to immune cells. Milk protein is either casein or whey, and amino acid composition varies. Breastmilk protein is the ideal source for newborn infants as it is perfectly matched to needs and is therefore considered “high quality”. Whilst the protein is still high quality in formula milk, the composition is not as well matched to the needs of newborn humans.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Carbohydrates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also called sugars, provide energy to grow; without energy, proteins cannot be made into tissue. Energy is also needed to maintain homeostasis (e.g. breathing, heart activity, digestion) and avoid hypoglycaemia (low blood glucose). Lactose is the main carbohydrate in breast milk and plays an important role in gut health and the maintenance of a healthy gut microbiome.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Fats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provide energy alongside carbohydrates, but also provide ‘building blocks’ for new tissue, especially in cell membranes and the brain. Within breast milk, there are lots of different types of fat with different roles. Long-chain fatty acids such as docosahexaenoic acid (DHA) are essential for brain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24</a:t>
            </a:fld>
            <a:endParaRPr lang="en-GB"/>
          </a:p>
        </p:txBody>
      </p:sp>
    </p:spTree>
    <p:extLst>
      <p:ext uri="{BB962C8B-B14F-4D97-AF65-F5344CB8AC3E}">
        <p14:creationId xmlns:p14="http://schemas.microsoft.com/office/powerpoint/2010/main" val="2358010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Minerals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such as calcium, phosphate, and magnesium are essential for muscle function and, in combination with Vitamin D, support bone growth. Preterm infants may benefit from mineral supplements, although the availability of safe supplements might be difficult. Infants with symptomatic hypocalcaemia (e.g. tetany or convulsions) require calcium correction, but access to oral calcium and phosphate supplements is often limited.</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Electrolytes:</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Preterm infants have much higher requirements for sodium to support growth, and have higher losses of sodium in the urine. Many very preterm infants (&lt;32 weeks) will require supplements. However, the needs for other electrolytes such as potassium and chloride will usually be met by the mother’s own breast milk.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Vitamin</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D is widely available and usually given as part of a multi-vitamin supplement. All infants require supplemental Vitamin D throughout early infancy. Water soluble vitamin supplements (e.g. Vitamins B and C) are rarely required.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Trace elements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refer to compounds such as iron, zinc, and selenium. All preterm and LBW infants require iron supplementation. Iron is present in breast milk at low concentrations and, whilst this perfectly meets the needs of full-term babies, it is insufficient for preterm babies. Zinc is important for tissue repair, growth, and enzyme function. Routine zinc supplementation is not necessary, but some vulnerable infants, e.g. those with diarrhoea or intestinal stoma, may benefit from supplements.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We will discuss macro- and micronutrients in more detail later in the course, including common symptoms of deficiency.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25</a:t>
            </a:fld>
            <a:endParaRPr lang="en-GB"/>
          </a:p>
        </p:txBody>
      </p:sp>
    </p:spTree>
    <p:extLst>
      <p:ext uri="{BB962C8B-B14F-4D97-AF65-F5344CB8AC3E}">
        <p14:creationId xmlns:p14="http://schemas.microsoft.com/office/powerpoint/2010/main" val="3046248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Functional components are also known as </a:t>
            </a:r>
            <a:r>
              <a:rPr lang="en-US" dirty="0" err="1"/>
              <a:t>immunonutrients</a:t>
            </a:r>
            <a:r>
              <a:rPr lang="en-US" dirty="0"/>
              <a:t> or </a:t>
            </a:r>
            <a:r>
              <a:rPr lang="en-US" dirty="0" err="1"/>
              <a:t>bionutrients</a:t>
            </a:r>
            <a:r>
              <a:rPr lang="en-US" dirty="0"/>
              <a:t>. Examples include specific proteins, fats, carbohydrates, hormones, enzymes, antibodies, and immune cells. They are one of the key reasons why breast milk fed infants have better outcomes compared to those fed milk formula. Most of these components are unique to human milk, and many are also present in amniotic fluid.</a:t>
            </a:r>
          </a:p>
          <a:p>
            <a:endParaRPr lang="en-US" dirty="0"/>
          </a:p>
          <a:p>
            <a:r>
              <a:rPr lang="en-US" dirty="0"/>
              <a:t>We will discuss breast milk composition in more detail in module 3. For now, take a look at this slide to see a few examples of these components and their likely functions.</a:t>
            </a:r>
          </a:p>
          <a:p>
            <a:endParaRPr lang="en-GB" dirty="0"/>
          </a:p>
        </p:txBody>
      </p:sp>
      <p:sp>
        <p:nvSpPr>
          <p:cNvPr id="4" name="Slide Number Placeholder 3"/>
          <p:cNvSpPr>
            <a:spLocks noGrp="1"/>
          </p:cNvSpPr>
          <p:nvPr>
            <p:ph type="sldNum" sz="quarter" idx="5"/>
          </p:nvPr>
        </p:nvSpPr>
        <p:spPr/>
        <p:txBody>
          <a:bodyPr/>
          <a:lstStyle/>
          <a:p>
            <a:fld id="{34A2A15E-C2C0-404B-8CE1-A28D8B94A62A}" type="slidenum">
              <a:rPr lang="en-GB" smtClean="0"/>
              <a:t>26</a:t>
            </a:fld>
            <a:endParaRPr lang="en-GB"/>
          </a:p>
        </p:txBody>
      </p:sp>
    </p:spTree>
    <p:extLst>
      <p:ext uri="{BB962C8B-B14F-4D97-AF65-F5344CB8AC3E}">
        <p14:creationId xmlns:p14="http://schemas.microsoft.com/office/powerpoint/2010/main" val="3324038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1C640-22FC-EE95-D5F5-0D8AFD453E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6AFEAA7-4127-0DBB-72A5-B493C8F007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39A430F-14AF-A802-3F03-E66C3D34CC8B}"/>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5" name="Footer Placeholder 4">
            <a:extLst>
              <a:ext uri="{FF2B5EF4-FFF2-40B4-BE49-F238E27FC236}">
                <a16:creationId xmlns:a16="http://schemas.microsoft.com/office/drawing/2014/main" id="{E0D1B4BC-491E-80C2-C62C-00EC90F082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9E0D00-4279-1FE8-2585-AB193D571B46}"/>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324749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A7ED4-2729-5348-5F8F-358492F6D8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98865C7-AF5B-C73C-E7DF-009730665D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9AEDCD-44F7-E9FC-6556-C6F6DFCFE224}"/>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5" name="Footer Placeholder 4">
            <a:extLst>
              <a:ext uri="{FF2B5EF4-FFF2-40B4-BE49-F238E27FC236}">
                <a16:creationId xmlns:a16="http://schemas.microsoft.com/office/drawing/2014/main" id="{A8695953-B07E-1F2F-AA43-8707F1442D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2FE6D5-AFD1-631F-8DA0-0E651B3D2246}"/>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1487305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1CADC-59A1-4179-7B05-385481AD01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24238DE-FE6F-C192-ABB9-C7F2F67687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5C8C8F-0742-EE0C-1D81-D2BA27CDFCAB}"/>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5" name="Footer Placeholder 4">
            <a:extLst>
              <a:ext uri="{FF2B5EF4-FFF2-40B4-BE49-F238E27FC236}">
                <a16:creationId xmlns:a16="http://schemas.microsoft.com/office/drawing/2014/main" id="{541BA5E4-98F0-5210-20F7-1327917558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D740E9-0D77-5C07-6375-443BA2A9F6C2}"/>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3787700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37BB9-FE2A-28E0-0FDC-38C3A5D900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C3B5BD-E327-EF65-2A55-A22D303596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5401D1F-96BF-CFE2-C7DA-A95F3BEE2E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D70C7EE-0421-5D58-E63A-2CFC491D11FF}"/>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6" name="Footer Placeholder 5">
            <a:extLst>
              <a:ext uri="{FF2B5EF4-FFF2-40B4-BE49-F238E27FC236}">
                <a16:creationId xmlns:a16="http://schemas.microsoft.com/office/drawing/2014/main" id="{AB2C1861-6B60-3749-CD37-886F30A835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8D189E-7571-5CBC-E8DD-B46D529C6061}"/>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1254564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77363-C38F-37B6-0391-E3C0EA8B82E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DBE24E-EB86-C00E-8380-3A6A00D79F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F67BE5-F5E4-9B04-B704-6970975E2F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0E8C851-4DEF-BC2F-4362-EBE4DB5346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1F05C9-A20E-8112-AC8C-D3FAE5BE51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FB185BF-161E-894C-51F7-2EB4E4A6FC99}"/>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8" name="Footer Placeholder 7">
            <a:extLst>
              <a:ext uri="{FF2B5EF4-FFF2-40B4-BE49-F238E27FC236}">
                <a16:creationId xmlns:a16="http://schemas.microsoft.com/office/drawing/2014/main" id="{AB68C4CE-63CF-CC35-9419-B0A3B84C370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1FF305-F0D4-E053-A890-AFC7BA08BA9F}"/>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3340325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DD739-D973-A43C-6DCF-3B22D1773DE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89640BF-1B4F-AAB6-363A-583A725339DC}"/>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4" name="Footer Placeholder 3">
            <a:extLst>
              <a:ext uri="{FF2B5EF4-FFF2-40B4-BE49-F238E27FC236}">
                <a16:creationId xmlns:a16="http://schemas.microsoft.com/office/drawing/2014/main" id="{87E4F71E-786F-A6ED-61BA-47A130E699D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A2DAA1A-0E73-2009-EE07-F49D77581EC4}"/>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2425161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E4185D-D990-8DA4-F3EC-B303579AF774}"/>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3" name="Footer Placeholder 2">
            <a:extLst>
              <a:ext uri="{FF2B5EF4-FFF2-40B4-BE49-F238E27FC236}">
                <a16:creationId xmlns:a16="http://schemas.microsoft.com/office/drawing/2014/main" id="{199DCA26-9D40-70C7-E69F-E86884D52D1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0ED4B49-6F11-7DAA-EB55-BEB0FD99B6A4}"/>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2056999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23DA2-12FA-9091-052B-B8F2C703AF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F6BD532-ADD9-4229-2B13-BCA82EA7B9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8F736D-A412-8AD9-B57D-3F96993222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90102F-EBA7-309E-6691-933D1526F567}"/>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6" name="Footer Placeholder 5">
            <a:extLst>
              <a:ext uri="{FF2B5EF4-FFF2-40B4-BE49-F238E27FC236}">
                <a16:creationId xmlns:a16="http://schemas.microsoft.com/office/drawing/2014/main" id="{491768CC-5362-5BFD-5052-629D766710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9FBB9E-6FF4-C0C4-DF7B-67817D6D93D5}"/>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710743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9CA0A-E4E8-A329-257B-DEFD881898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DE3AA1A-738C-4717-2331-5B4E1404EB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5C95848-49BD-FAFF-525E-BCC74C4C6B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F694C2-54F1-0871-2A34-993984CED513}"/>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6" name="Footer Placeholder 5">
            <a:extLst>
              <a:ext uri="{FF2B5EF4-FFF2-40B4-BE49-F238E27FC236}">
                <a16:creationId xmlns:a16="http://schemas.microsoft.com/office/drawing/2014/main" id="{85792CF5-2CFB-EF29-868D-A6BFB1F6BB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543C7B-779C-13E3-5921-656FE7284DF3}"/>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3845834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3342A-314E-F883-108A-26DF2C5C86B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77F117E-7A84-0959-4471-7270410222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6FAFDC-F97B-3D32-57B9-544FD4C21D39}"/>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5" name="Footer Placeholder 4">
            <a:extLst>
              <a:ext uri="{FF2B5EF4-FFF2-40B4-BE49-F238E27FC236}">
                <a16:creationId xmlns:a16="http://schemas.microsoft.com/office/drawing/2014/main" id="{7EDEC38B-ADC4-102A-2CF0-41185F557E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3B5A5B-9911-4816-DDB5-D31304410F6E}"/>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1946035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4F7186-F293-CFC8-7FC1-B7CE076F776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A566410-D0BF-31DC-CD2D-7BEB7DB46B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646F05-3C32-5893-8514-8C24845434B7}"/>
              </a:ext>
            </a:extLst>
          </p:cNvPr>
          <p:cNvSpPr>
            <a:spLocks noGrp="1"/>
          </p:cNvSpPr>
          <p:nvPr>
            <p:ph type="dt" sz="half" idx="10"/>
          </p:nvPr>
        </p:nvSpPr>
        <p:spPr/>
        <p:txBody>
          <a:bodyPr/>
          <a:lstStyle/>
          <a:p>
            <a:fld id="{1CF957C5-0023-428B-AF08-1A9AE42A2669}" type="datetimeFigureOut">
              <a:rPr lang="en-GB" smtClean="0"/>
              <a:t>11/04/2024</a:t>
            </a:fld>
            <a:endParaRPr lang="en-GB"/>
          </a:p>
        </p:txBody>
      </p:sp>
      <p:sp>
        <p:nvSpPr>
          <p:cNvPr id="5" name="Footer Placeholder 4">
            <a:extLst>
              <a:ext uri="{FF2B5EF4-FFF2-40B4-BE49-F238E27FC236}">
                <a16:creationId xmlns:a16="http://schemas.microsoft.com/office/drawing/2014/main" id="{FD3956C3-9725-9AF1-4E50-3303950322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012490-F0EE-D138-5155-58AF36AE2C12}"/>
              </a:ext>
            </a:extLst>
          </p:cNvPr>
          <p:cNvSpPr>
            <a:spLocks noGrp="1"/>
          </p:cNvSpPr>
          <p:nvPr>
            <p:ph type="sldNum" sz="quarter" idx="12"/>
          </p:nvPr>
        </p:nvSpPr>
        <p:spPr/>
        <p:txBody>
          <a:bodyPr/>
          <a:lstStyle/>
          <a:p>
            <a:fld id="{B5B647D5-3433-4D49-AFC4-7F9621324167}" type="slidenum">
              <a:rPr lang="en-GB" smtClean="0"/>
              <a:t>‹#›</a:t>
            </a:fld>
            <a:endParaRPr lang="en-GB"/>
          </a:p>
        </p:txBody>
      </p:sp>
    </p:spTree>
    <p:extLst>
      <p:ext uri="{BB962C8B-B14F-4D97-AF65-F5344CB8AC3E}">
        <p14:creationId xmlns:p14="http://schemas.microsoft.com/office/powerpoint/2010/main" val="605276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185B6A-CB5A-60D0-7F1A-E0B1B3E5BE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74FFD5-D80A-B9EC-8924-3569777842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AD7347-FC71-9684-CF42-6165808C8B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F957C5-0023-428B-AF08-1A9AE42A2669}" type="datetimeFigureOut">
              <a:rPr lang="en-GB" smtClean="0"/>
              <a:t>11/04/2024</a:t>
            </a:fld>
            <a:endParaRPr lang="en-GB"/>
          </a:p>
        </p:txBody>
      </p:sp>
      <p:sp>
        <p:nvSpPr>
          <p:cNvPr id="5" name="Footer Placeholder 4">
            <a:extLst>
              <a:ext uri="{FF2B5EF4-FFF2-40B4-BE49-F238E27FC236}">
                <a16:creationId xmlns:a16="http://schemas.microsoft.com/office/drawing/2014/main" id="{3503FBDE-BDC4-F8A6-0C03-2C63420FFE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444385D-8A7C-73E7-42F2-4A00794184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B647D5-3433-4D49-AFC4-7F9621324167}" type="slidenum">
              <a:rPr lang="en-GB" smtClean="0"/>
              <a:t>‹#›</a:t>
            </a:fld>
            <a:endParaRPr lang="en-GB"/>
          </a:p>
        </p:txBody>
      </p:sp>
    </p:spTree>
    <p:extLst>
      <p:ext uri="{BB962C8B-B14F-4D97-AF65-F5344CB8AC3E}">
        <p14:creationId xmlns:p14="http://schemas.microsoft.com/office/powerpoint/2010/main" val="467842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africanneonatalnutrition.net/resources/"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20.png"/><Relationship Id="rId9"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een and white rectangular sign&#10;&#10;Description automatically generated">
            <a:extLst>
              <a:ext uri="{FF2B5EF4-FFF2-40B4-BE49-F238E27FC236}">
                <a16:creationId xmlns:a16="http://schemas.microsoft.com/office/drawing/2014/main" id="{27A0F311-1491-BC74-8B19-46ABF1939C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 y="0"/>
            <a:ext cx="12190476" cy="6857143"/>
          </a:xfrm>
          <a:prstGeom prst="rect">
            <a:avLst/>
          </a:prstGeom>
        </p:spPr>
      </p:pic>
      <p:sp>
        <p:nvSpPr>
          <p:cNvPr id="9" name="Title 1">
            <a:extLst>
              <a:ext uri="{FF2B5EF4-FFF2-40B4-BE49-F238E27FC236}">
                <a16:creationId xmlns:a16="http://schemas.microsoft.com/office/drawing/2014/main" id="{0BE54EFD-5C02-3D02-8788-DC22EBDDE608}"/>
              </a:ext>
            </a:extLst>
          </p:cNvPr>
          <p:cNvSpPr txBox="1">
            <a:spLocks/>
          </p:cNvSpPr>
          <p:nvPr/>
        </p:nvSpPr>
        <p:spPr>
          <a:xfrm>
            <a:off x="5152308" y="2217613"/>
            <a:ext cx="6480698" cy="256564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8800" b="1" dirty="0">
                <a:solidFill>
                  <a:srgbClr val="155829"/>
                </a:solidFill>
                <a:latin typeface="Arial" panose="020B0604020202020204" pitchFamily="34" charset="0"/>
                <a:cs typeface="Arial" panose="020B0604020202020204" pitchFamily="34" charset="0"/>
              </a:rPr>
              <a:t>Module 1: </a:t>
            </a:r>
            <a:r>
              <a:rPr lang="en-US" sz="8800" dirty="0">
                <a:solidFill>
                  <a:srgbClr val="155829"/>
                </a:solidFill>
                <a:latin typeface="Arial" panose="020B0604020202020204" pitchFamily="34" charset="0"/>
                <a:cs typeface="Arial" panose="020B0604020202020204" pitchFamily="34" charset="0"/>
              </a:rPr>
              <a:t>Introduction</a:t>
            </a:r>
            <a:endParaRPr lang="en-GB" sz="8800" dirty="0">
              <a:solidFill>
                <a:srgbClr val="15582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3831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3518555" y="230343"/>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Welcome to Module 1: Introduction</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565607" y="1825507"/>
            <a:ext cx="6683605" cy="4264822"/>
          </a:xfrm>
          <a:prstGeom prst="rect">
            <a:avLst/>
          </a:prstGeom>
          <a:noFill/>
        </p:spPr>
        <p:txBody>
          <a:bodyPr wrap="square" rtlCol="0">
            <a:spAutoFit/>
          </a:bodyPr>
          <a:lstStyle/>
          <a:p>
            <a:pPr marL="0" algn="l" rtl="0" eaLnBrk="1" latinLnBrk="0" hangingPunct="1">
              <a:lnSpc>
                <a:spcPct val="107000"/>
              </a:lnSpc>
              <a:spcBef>
                <a:spcPts val="0"/>
              </a:spcBef>
              <a:spcAft>
                <a:spcPts val="800"/>
              </a:spcAft>
            </a:pPr>
            <a:r>
              <a:rPr lang="en-GB" sz="2800" b="1"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The key learning objectives from this module include:</a:t>
            </a:r>
            <a:endParaRPr lang="en-GB" sz="2800" dirty="0">
              <a:effectLst/>
              <a:latin typeface="Calibri" panose="020F0502020204030204" pitchFamily="34" charset="0"/>
              <a:cs typeface="Calibri" panose="020F0502020204030204" pitchFamily="34" charset="0"/>
            </a:endParaRPr>
          </a:p>
          <a:p>
            <a:pPr marL="347472" indent="-347472" algn="l" rtl="0" eaLnBrk="1" latinLnBrk="0" hangingPunct="1">
              <a:lnSpc>
                <a:spcPct val="107000"/>
              </a:lnSpc>
              <a:spcBef>
                <a:spcPts val="0"/>
              </a:spcBef>
              <a:spcAft>
                <a:spcPts val="0"/>
              </a:spcAft>
              <a:buFont typeface="Arial" panose="020B0604020202020204" pitchFamily="34" charset="0"/>
              <a:buChar char="•"/>
            </a:pPr>
            <a:r>
              <a:rPr lang="en-GB" sz="2400" b="1"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Define</a:t>
            </a:r>
            <a:r>
              <a:rPr lang="en-GB" sz="2400"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 key terms relating to infant gestation and weight.</a:t>
            </a:r>
            <a:endParaRPr lang="en-GB" sz="2400" dirty="0">
              <a:effectLst/>
              <a:latin typeface="Calibri" panose="020F0502020204030204" pitchFamily="34" charset="0"/>
              <a:cs typeface="Calibri" panose="020F0502020204030204" pitchFamily="34" charset="0"/>
            </a:endParaRPr>
          </a:p>
          <a:p>
            <a:pPr marL="347472" indent="-347472" algn="l" rtl="0" eaLnBrk="1" latinLnBrk="0" hangingPunct="1">
              <a:lnSpc>
                <a:spcPct val="107000"/>
              </a:lnSpc>
              <a:spcBef>
                <a:spcPts val="0"/>
              </a:spcBef>
              <a:spcAft>
                <a:spcPts val="0"/>
              </a:spcAft>
              <a:buFont typeface="Arial" panose="020B0604020202020204" pitchFamily="34" charset="0"/>
              <a:buChar char="•"/>
            </a:pPr>
            <a:r>
              <a:rPr lang="en-GB" sz="2400" b="1"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Describe</a:t>
            </a:r>
            <a:r>
              <a:rPr lang="en-GB" sz="2400"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 the key aims of nutrition in newborn care.</a:t>
            </a:r>
            <a:endParaRPr lang="en-GB" sz="2400" dirty="0">
              <a:effectLst/>
              <a:latin typeface="Calibri" panose="020F0502020204030204" pitchFamily="34" charset="0"/>
              <a:cs typeface="Calibri" panose="020F0502020204030204" pitchFamily="34" charset="0"/>
            </a:endParaRPr>
          </a:p>
          <a:p>
            <a:pPr marL="347472" indent="-347472" algn="l" rtl="0" eaLnBrk="1" latinLnBrk="0" hangingPunct="1">
              <a:lnSpc>
                <a:spcPct val="107000"/>
              </a:lnSpc>
              <a:spcBef>
                <a:spcPts val="0"/>
              </a:spcBef>
              <a:spcAft>
                <a:spcPts val="0"/>
              </a:spcAft>
              <a:buFont typeface="Arial" panose="020B0604020202020204" pitchFamily="34" charset="0"/>
              <a:buChar char="•"/>
            </a:pPr>
            <a:r>
              <a:rPr lang="en-GB" sz="2400" b="1"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Explain</a:t>
            </a:r>
            <a:r>
              <a:rPr lang="en-GB" sz="2400"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 the purpose and benefits of kangaroo mother care (KMC).</a:t>
            </a:r>
            <a:endParaRPr lang="en-GB" sz="2400" dirty="0">
              <a:effectLst/>
              <a:latin typeface="Calibri" panose="020F0502020204030204" pitchFamily="34" charset="0"/>
              <a:cs typeface="Calibri" panose="020F0502020204030204" pitchFamily="34" charset="0"/>
            </a:endParaRPr>
          </a:p>
          <a:p>
            <a:pPr marL="347472" indent="-347472" algn="l" rtl="0" eaLnBrk="1" latinLnBrk="0" hangingPunct="1">
              <a:lnSpc>
                <a:spcPct val="107000"/>
              </a:lnSpc>
              <a:spcBef>
                <a:spcPts val="0"/>
              </a:spcBef>
              <a:spcAft>
                <a:spcPts val="800"/>
              </a:spcAft>
              <a:buFont typeface="Arial" panose="020B0604020202020204" pitchFamily="34" charset="0"/>
              <a:buChar char="•"/>
            </a:pPr>
            <a:r>
              <a:rPr lang="en-GB" sz="2400" b="1"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Recall</a:t>
            </a:r>
            <a:r>
              <a:rPr lang="en-GB" sz="2400"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 the key components of a healthy newborn breastfed diet.</a:t>
            </a:r>
            <a:endParaRPr lang="en-GB" sz="2400" dirty="0">
              <a:effectLst/>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0450EF1D-4B2A-5865-F456-F3DEC698116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02005" y="2494243"/>
            <a:ext cx="4381500" cy="2927350"/>
          </a:xfrm>
          <a:prstGeom prst="rect">
            <a:avLst/>
          </a:prstGeom>
          <a:noFill/>
          <a:ln>
            <a:noFill/>
          </a:ln>
        </p:spPr>
      </p:pic>
    </p:spTree>
    <p:extLst>
      <p:ext uri="{BB962C8B-B14F-4D97-AF65-F5344CB8AC3E}">
        <p14:creationId xmlns:p14="http://schemas.microsoft.com/office/powerpoint/2010/main" val="3333091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3698450" y="192408"/>
            <a:ext cx="8493550" cy="1074656"/>
          </a:xfrm>
        </p:spPr>
        <p:txBody>
          <a:bodyPr>
            <a:normAutofit fontScale="90000"/>
          </a:bodyPr>
          <a:lstStyle/>
          <a:p>
            <a:r>
              <a:rPr lang="en-US" dirty="0">
                <a:solidFill>
                  <a:srgbClr val="175829"/>
                </a:solidFill>
                <a:latin typeface="Calibri" panose="020F0502020204030204" pitchFamily="34" charset="0"/>
                <a:cs typeface="Calibri" panose="020F0502020204030204" pitchFamily="34" charset="0"/>
              </a:rPr>
              <a:t>Nutrition in preterm and LBW infants </a:t>
            </a:r>
            <a:br>
              <a:rPr lang="en-US" dirty="0">
                <a:solidFill>
                  <a:srgbClr val="175829"/>
                </a:solidFill>
                <a:latin typeface="Calibri" panose="020F0502020204030204" pitchFamily="34" charset="0"/>
                <a:cs typeface="Calibri" panose="020F0502020204030204" pitchFamily="34" charset="0"/>
              </a:rPr>
            </a:br>
            <a:r>
              <a:rPr lang="en-US" dirty="0">
                <a:solidFill>
                  <a:srgbClr val="175829"/>
                </a:solidFill>
                <a:latin typeface="Calibri" panose="020F0502020204030204" pitchFamily="34" charset="0"/>
                <a:cs typeface="Calibri" panose="020F0502020204030204" pitchFamily="34" charset="0"/>
              </a:rPr>
              <a:t>- a global perspective</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1A088BB2-DDA7-E014-8505-3592F64D05E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87891" y="1658276"/>
            <a:ext cx="6691853" cy="2679266"/>
          </a:xfrm>
          <a:prstGeom prst="rect">
            <a:avLst/>
          </a:prstGeom>
          <a:noFill/>
          <a:ln>
            <a:noFill/>
          </a:ln>
        </p:spPr>
      </p:pic>
      <p:sp>
        <p:nvSpPr>
          <p:cNvPr id="4" name="TextBox 3">
            <a:extLst>
              <a:ext uri="{FF2B5EF4-FFF2-40B4-BE49-F238E27FC236}">
                <a16:creationId xmlns:a16="http://schemas.microsoft.com/office/drawing/2014/main" id="{0CC77C89-B118-5966-ED2D-0CB3D7A12741}"/>
              </a:ext>
            </a:extLst>
          </p:cNvPr>
          <p:cNvSpPr txBox="1"/>
          <p:nvPr/>
        </p:nvSpPr>
        <p:spPr>
          <a:xfrm>
            <a:off x="2837247" y="4426845"/>
            <a:ext cx="7211505" cy="2156744"/>
          </a:xfrm>
          <a:prstGeom prst="rect">
            <a:avLst/>
          </a:prstGeom>
          <a:noFill/>
        </p:spPr>
        <p:txBody>
          <a:bodyPr wrap="square" rtlCol="0">
            <a:spAutoFit/>
          </a:bodyPr>
          <a:lstStyle/>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Aptos" panose="020B0004020202020204" pitchFamily="34" charset="0"/>
                <a:cs typeface="Calibri" panose="020F0502020204030204" pitchFamily="34" charset="0"/>
              </a:rPr>
              <a:t>Very preterm infants are born before 32 weeks</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Aptos" panose="020B0004020202020204" pitchFamily="34" charset="0"/>
                <a:cs typeface="Calibri" panose="020F0502020204030204" pitchFamily="34" charset="0"/>
              </a:rPr>
              <a:t>Preterm infants are born before 37 completed weeks</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Aptos" panose="020B0004020202020204" pitchFamily="34" charset="0"/>
                <a:cs typeface="Calibri" panose="020F0502020204030204" pitchFamily="34" charset="0"/>
              </a:rPr>
              <a:t>Term infants are born between 37 and 42 weeks</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Aptos" panose="020B0004020202020204" pitchFamily="34" charset="0"/>
                <a:cs typeface="Calibri" panose="020F0502020204030204" pitchFamily="34" charset="0"/>
              </a:rPr>
              <a:t>Extremely low birthweight infants are born weighing under 1kg</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Aptos" panose="020B0004020202020204" pitchFamily="34" charset="0"/>
                <a:cs typeface="Calibri" panose="020F0502020204030204" pitchFamily="34" charset="0"/>
              </a:rPr>
              <a:t>Very low birthweight infants are born weighing under 1.5kg</a:t>
            </a:r>
          </a:p>
          <a:p>
            <a:pPr marL="342900" lvl="0" indent="-342900">
              <a:lnSpc>
                <a:spcPct val="107000"/>
              </a:lnSpc>
              <a:buFont typeface="Symbol" panose="05050102010706020507" pitchFamily="18" charset="2"/>
              <a:buChar char=""/>
            </a:pPr>
            <a:r>
              <a:rPr lang="en-GB" sz="1800" kern="100" dirty="0">
                <a:effectLst/>
                <a:latin typeface="Calibri" panose="020F0502020204030204" pitchFamily="34" charset="0"/>
                <a:ea typeface="Aptos" panose="020B0004020202020204" pitchFamily="34" charset="0"/>
                <a:cs typeface="Calibri" panose="020F0502020204030204" pitchFamily="34" charset="0"/>
              </a:rPr>
              <a:t>Low birthweight infants are born weighing under 2.5kg</a:t>
            </a:r>
          </a:p>
          <a:p>
            <a:pPr marL="342900" lvl="0" indent="-342900">
              <a:lnSpc>
                <a:spcPct val="107000"/>
              </a:lnSpc>
              <a:spcAft>
                <a:spcPts val="800"/>
              </a:spcAft>
              <a:buFont typeface="Symbol" panose="05050102010706020507" pitchFamily="18" charset="2"/>
              <a:buChar char=""/>
            </a:pPr>
            <a:r>
              <a:rPr lang="en-GB" sz="1800" kern="100" dirty="0">
                <a:effectLst/>
                <a:latin typeface="Calibri" panose="020F0502020204030204" pitchFamily="34" charset="0"/>
                <a:ea typeface="Aptos" panose="020B0004020202020204" pitchFamily="34" charset="0"/>
                <a:cs typeface="Calibri" panose="020F0502020204030204" pitchFamily="34" charset="0"/>
              </a:rPr>
              <a:t>A normal birthweight is considered to be between 2.5kg and 4.5kg</a:t>
            </a:r>
          </a:p>
        </p:txBody>
      </p:sp>
    </p:spTree>
    <p:extLst>
      <p:ext uri="{BB962C8B-B14F-4D97-AF65-F5344CB8AC3E}">
        <p14:creationId xmlns:p14="http://schemas.microsoft.com/office/powerpoint/2010/main" val="4240322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3698450" y="173023"/>
            <a:ext cx="8493550" cy="1074656"/>
          </a:xfrm>
        </p:spPr>
        <p:txBody>
          <a:bodyPr>
            <a:normAutofit fontScale="90000"/>
          </a:bodyPr>
          <a:lstStyle/>
          <a:p>
            <a:r>
              <a:rPr lang="en-US" dirty="0">
                <a:solidFill>
                  <a:srgbClr val="175829"/>
                </a:solidFill>
                <a:latin typeface="Calibri" panose="020F0502020204030204" pitchFamily="34" charset="0"/>
                <a:cs typeface="Calibri" panose="020F0502020204030204" pitchFamily="34" charset="0"/>
              </a:rPr>
              <a:t>Nutrition in preterm and LBW infants </a:t>
            </a:r>
            <a:br>
              <a:rPr lang="en-US" dirty="0">
                <a:solidFill>
                  <a:srgbClr val="175829"/>
                </a:solidFill>
                <a:latin typeface="Calibri" panose="020F0502020204030204" pitchFamily="34" charset="0"/>
                <a:cs typeface="Calibri" panose="020F0502020204030204" pitchFamily="34" charset="0"/>
              </a:rPr>
            </a:br>
            <a:r>
              <a:rPr lang="en-US" dirty="0">
                <a:solidFill>
                  <a:srgbClr val="175829"/>
                </a:solidFill>
                <a:latin typeface="Calibri" panose="020F0502020204030204" pitchFamily="34" charset="0"/>
                <a:cs typeface="Calibri" panose="020F0502020204030204" pitchFamily="34" charset="0"/>
              </a:rPr>
              <a:t>- a global perspective</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04DDB637-1AD2-BA2D-84B3-69CD2564F92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85500" y="2293458"/>
            <a:ext cx="7160135" cy="3580068"/>
          </a:xfrm>
          <a:prstGeom prst="rect">
            <a:avLst/>
          </a:prstGeom>
          <a:noFill/>
          <a:ln>
            <a:noFill/>
          </a:ln>
        </p:spPr>
      </p:pic>
      <p:sp>
        <p:nvSpPr>
          <p:cNvPr id="4" name="TextBox 3">
            <a:extLst>
              <a:ext uri="{FF2B5EF4-FFF2-40B4-BE49-F238E27FC236}">
                <a16:creationId xmlns:a16="http://schemas.microsoft.com/office/drawing/2014/main" id="{BB0F3537-4B8C-5D4B-5349-CC5BEBF1B644}"/>
              </a:ext>
            </a:extLst>
          </p:cNvPr>
          <p:cNvSpPr txBox="1"/>
          <p:nvPr/>
        </p:nvSpPr>
        <p:spPr>
          <a:xfrm>
            <a:off x="490194" y="3483327"/>
            <a:ext cx="3289954" cy="1200329"/>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Infants can also be described as small for gestational age (SGA), meaning their weight is below the 10th centile. </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86825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3618568" y="193249"/>
            <a:ext cx="8493550" cy="1074656"/>
          </a:xfrm>
        </p:spPr>
        <p:txBody>
          <a:bodyPr>
            <a:normAutofit fontScale="90000"/>
          </a:bodyPr>
          <a:lstStyle/>
          <a:p>
            <a:r>
              <a:rPr lang="en-US" dirty="0">
                <a:solidFill>
                  <a:srgbClr val="175829"/>
                </a:solidFill>
                <a:latin typeface="Calibri" panose="020F0502020204030204" pitchFamily="34" charset="0"/>
                <a:cs typeface="Calibri" panose="020F0502020204030204" pitchFamily="34" charset="0"/>
              </a:rPr>
              <a:t>Why is it important to improve nutrition in preterm and LBW infants?</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95A50015-0725-6A03-C986-3279EDEF0A2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00053" y="1659117"/>
            <a:ext cx="8191894" cy="4912046"/>
          </a:xfrm>
          <a:prstGeom prst="rect">
            <a:avLst/>
          </a:prstGeom>
          <a:noFill/>
          <a:ln>
            <a:noFill/>
          </a:ln>
        </p:spPr>
      </p:pic>
    </p:spTree>
    <p:extLst>
      <p:ext uri="{BB962C8B-B14F-4D97-AF65-F5344CB8AC3E}">
        <p14:creationId xmlns:p14="http://schemas.microsoft.com/office/powerpoint/2010/main" val="991189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3698448" y="189714"/>
            <a:ext cx="8493550" cy="1074656"/>
          </a:xfrm>
        </p:spPr>
        <p:txBody>
          <a:bodyPr>
            <a:normAutofit fontScale="90000"/>
          </a:bodyPr>
          <a:lstStyle/>
          <a:p>
            <a:r>
              <a:rPr lang="en-US" dirty="0">
                <a:solidFill>
                  <a:srgbClr val="175829"/>
                </a:solidFill>
                <a:latin typeface="Calibri" panose="020F0502020204030204" pitchFamily="34" charset="0"/>
                <a:cs typeface="Calibri" panose="020F0502020204030204" pitchFamily="34" charset="0"/>
              </a:rPr>
              <a:t>Why is it important to improve nutrition in preterm and LBW infants?</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187E0C3C-2F4B-B120-8457-C047D178A2B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1803" y="1454084"/>
            <a:ext cx="5301118" cy="5147036"/>
          </a:xfrm>
          <a:prstGeom prst="rect">
            <a:avLst/>
          </a:prstGeom>
          <a:noFill/>
          <a:ln>
            <a:noFill/>
          </a:ln>
        </p:spPr>
      </p:pic>
    </p:spTree>
    <p:extLst>
      <p:ext uri="{BB962C8B-B14F-4D97-AF65-F5344CB8AC3E}">
        <p14:creationId xmlns:p14="http://schemas.microsoft.com/office/powerpoint/2010/main" val="3538545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4718705" y="261425"/>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Kangaroo mother care (KMC)</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C0574864-3276-6C45-46D3-8C9BEA29638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4377" y="1509747"/>
            <a:ext cx="4322116" cy="5272837"/>
          </a:xfrm>
          <a:prstGeom prst="rect">
            <a:avLst/>
          </a:prstGeom>
          <a:noFill/>
          <a:ln>
            <a:noFill/>
          </a:ln>
        </p:spPr>
      </p:pic>
      <p:sp>
        <p:nvSpPr>
          <p:cNvPr id="4" name="TextBox 3">
            <a:extLst>
              <a:ext uri="{FF2B5EF4-FFF2-40B4-BE49-F238E27FC236}">
                <a16:creationId xmlns:a16="http://schemas.microsoft.com/office/drawing/2014/main" id="{35881070-026D-735A-E78B-62F1E88A7015}"/>
              </a:ext>
            </a:extLst>
          </p:cNvPr>
          <p:cNvSpPr txBox="1"/>
          <p:nvPr/>
        </p:nvSpPr>
        <p:spPr>
          <a:xfrm>
            <a:off x="765212" y="2319490"/>
            <a:ext cx="4873658" cy="2585323"/>
          </a:xfrm>
          <a:prstGeom prst="rect">
            <a:avLst/>
          </a:prstGeom>
          <a:noFill/>
        </p:spPr>
        <p:txBody>
          <a:bodyPr wrap="square" rtlCol="0">
            <a:spAutoFit/>
          </a:bodyPr>
          <a:lstStyle/>
          <a:p>
            <a:r>
              <a:rPr lang="en-GB" sz="1800" dirty="0">
                <a:effectLst/>
                <a:latin typeface="Calibri" panose="020F0502020204030204" pitchFamily="34" charset="0"/>
                <a:ea typeface="Aptos" panose="020B0004020202020204" pitchFamily="34" charset="0"/>
                <a:cs typeface="Calibri" panose="020F0502020204030204" pitchFamily="34" charset="0"/>
              </a:rPr>
              <a:t>Kangaroo mother care (KMC) refers to the care of preterm and LBW infants in continuous and prolonged skin-to-skin contact for 8-24 hours per day, initiated immediately after birth with support for exclusive breastfeeding or breast milk feeding (WHO, 2022). </a:t>
            </a:r>
          </a:p>
          <a:p>
            <a:endParaRPr lang="en-GB" dirty="0">
              <a:latin typeface="Calibri" panose="020F0502020204030204" pitchFamily="34" charset="0"/>
              <a:ea typeface="Aptos" panose="020B0004020202020204" pitchFamily="34" charset="0"/>
              <a:cs typeface="Calibri" panose="020F0502020204030204" pitchFamily="34" charset="0"/>
            </a:endParaRPr>
          </a:p>
          <a:p>
            <a:r>
              <a:rPr lang="en-GB" sz="1800" dirty="0">
                <a:effectLst/>
                <a:latin typeface="Calibri" panose="020F0502020204030204" pitchFamily="34" charset="0"/>
                <a:ea typeface="Aptos" panose="020B0004020202020204" pitchFamily="34" charset="0"/>
                <a:cs typeface="Calibri" panose="020F0502020204030204" pitchFamily="34" charset="0"/>
              </a:rPr>
              <a:t>KMC provides the basis upon which nutritional care can be planned and provided.</a:t>
            </a: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530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7383323" y="229704"/>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Benefits of KMC</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r>
              <a:rPr lang="en-GB" sz="1800" dirty="0">
                <a:effectLst/>
                <a:latin typeface="Calibri" panose="020F0502020204030204" pitchFamily="34" charset="0"/>
                <a:ea typeface="Aptos" panose="020B0004020202020204" pitchFamily="34" charset="0"/>
                <a:cs typeface="Calibri" panose="020F0502020204030204" pitchFamily="34" charset="0"/>
              </a:rPr>
              <a:t>The proven benefits of KMC (WHO, 2023) include:</a:t>
            </a:r>
            <a:endParaRPr lang="en-GB"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2C257D9F-1D39-6216-6BD7-0B09038645A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5229" y="2041746"/>
            <a:ext cx="10219532" cy="3901199"/>
          </a:xfrm>
          <a:prstGeom prst="rect">
            <a:avLst/>
          </a:prstGeom>
          <a:noFill/>
          <a:ln>
            <a:noFill/>
          </a:ln>
        </p:spPr>
      </p:pic>
    </p:spTree>
    <p:extLst>
      <p:ext uri="{BB962C8B-B14F-4D97-AF65-F5344CB8AC3E}">
        <p14:creationId xmlns:p14="http://schemas.microsoft.com/office/powerpoint/2010/main" val="86419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89ACFC4E-5A83-F20B-F904-E5C00DB0C6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8" cy="6858000"/>
          </a:xfrm>
          <a:prstGeom prst="rect">
            <a:avLst/>
          </a:prstGeom>
        </p:spPr>
      </p:pic>
      <p:sp>
        <p:nvSpPr>
          <p:cNvPr id="2" name="Title 1">
            <a:extLst>
              <a:ext uri="{FF2B5EF4-FFF2-40B4-BE49-F238E27FC236}">
                <a16:creationId xmlns:a16="http://schemas.microsoft.com/office/drawing/2014/main" id="{474310A3-DC95-0727-46BE-1C9BCCBB670D}"/>
              </a:ext>
            </a:extLst>
          </p:cNvPr>
          <p:cNvSpPr>
            <a:spLocks noGrp="1"/>
          </p:cNvSpPr>
          <p:nvPr>
            <p:ph type="title"/>
          </p:nvPr>
        </p:nvSpPr>
        <p:spPr>
          <a:xfrm>
            <a:off x="6819898" y="338455"/>
            <a:ext cx="5372100" cy="1012825"/>
          </a:xfrm>
        </p:spPr>
        <p:txBody>
          <a:bodyPr>
            <a:normAutofit fontScale="90000"/>
          </a:bodyPr>
          <a:lstStyle/>
          <a:p>
            <a:r>
              <a:rPr lang="en-US" dirty="0">
                <a:solidFill>
                  <a:srgbClr val="175829"/>
                </a:solidFill>
              </a:rPr>
              <a:t>WHO recommendation</a:t>
            </a:r>
            <a:endParaRPr lang="en-GB" dirty="0">
              <a:solidFill>
                <a:srgbClr val="175829"/>
              </a:solidFill>
            </a:endParaRPr>
          </a:p>
        </p:txBody>
      </p:sp>
      <p:pic>
        <p:nvPicPr>
          <p:cNvPr id="4" name="Picture 3">
            <a:extLst>
              <a:ext uri="{FF2B5EF4-FFF2-40B4-BE49-F238E27FC236}">
                <a16:creationId xmlns:a16="http://schemas.microsoft.com/office/drawing/2014/main" id="{43689A35-C166-04E1-2771-CB905A6F21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3518"/>
          <a:stretch/>
        </p:blipFill>
        <p:spPr bwMode="auto">
          <a:xfrm>
            <a:off x="2456289" y="1546859"/>
            <a:ext cx="7279421" cy="478726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78555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C35C1C0C-1E7B-BA23-E245-074BA5A2B51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277"/>
          <a:stretch/>
        </p:blipFill>
        <p:spPr bwMode="auto">
          <a:xfrm>
            <a:off x="1700553" y="1426852"/>
            <a:ext cx="3915214" cy="5308600"/>
          </a:xfrm>
          <a:prstGeom prst="rect">
            <a:avLst/>
          </a:prstGeom>
          <a:noFill/>
          <a:ln>
            <a:noFill/>
          </a:ln>
        </p:spPr>
      </p:pic>
      <p:sp>
        <p:nvSpPr>
          <p:cNvPr id="8" name="Title 1">
            <a:extLst>
              <a:ext uri="{FF2B5EF4-FFF2-40B4-BE49-F238E27FC236}">
                <a16:creationId xmlns:a16="http://schemas.microsoft.com/office/drawing/2014/main" id="{139A1506-7537-6026-804A-EC5F4D2AEA41}"/>
              </a:ext>
            </a:extLst>
          </p:cNvPr>
          <p:cNvSpPr txBox="1">
            <a:spLocks/>
          </p:cNvSpPr>
          <p:nvPr/>
        </p:nvSpPr>
        <p:spPr>
          <a:xfrm>
            <a:off x="7876243" y="229648"/>
            <a:ext cx="3901580" cy="10746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175829"/>
                </a:solidFill>
                <a:latin typeface="Calibri" panose="020F0502020204030204" pitchFamily="34" charset="0"/>
                <a:cs typeface="Calibri" panose="020F0502020204030204" pitchFamily="34" charset="0"/>
              </a:rPr>
              <a:t>Benefits of KMC</a:t>
            </a:r>
            <a:endParaRPr lang="en-GB" dirty="0">
              <a:solidFill>
                <a:srgbClr val="175829"/>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3F65FF1A-D4A7-0461-30D7-D7BA9263898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46" b="183"/>
          <a:stretch/>
        </p:blipFill>
        <p:spPr bwMode="auto">
          <a:xfrm>
            <a:off x="7225191" y="1426852"/>
            <a:ext cx="3901580" cy="5308600"/>
          </a:xfrm>
          <a:prstGeom prst="rect">
            <a:avLst/>
          </a:prstGeom>
          <a:noFill/>
          <a:ln>
            <a:noFill/>
          </a:ln>
        </p:spPr>
      </p:pic>
    </p:spTree>
    <p:extLst>
      <p:ext uri="{BB962C8B-B14F-4D97-AF65-F5344CB8AC3E}">
        <p14:creationId xmlns:p14="http://schemas.microsoft.com/office/powerpoint/2010/main" val="2373566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3112155" y="224410"/>
            <a:ext cx="9079845" cy="1074656"/>
          </a:xfrm>
        </p:spPr>
        <p:txBody>
          <a:bodyPr>
            <a:normAutofit fontScale="90000"/>
          </a:bodyPr>
          <a:lstStyle/>
          <a:p>
            <a:r>
              <a:rPr lang="en-US" dirty="0">
                <a:solidFill>
                  <a:srgbClr val="175829"/>
                </a:solidFill>
                <a:latin typeface="Calibri" panose="020F0502020204030204" pitchFamily="34" charset="0"/>
                <a:cs typeface="Calibri" panose="020F0502020204030204" pitchFamily="34" charset="0"/>
              </a:rPr>
              <a:t>KMC: Physical resources for parents/carers</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101594" y="3304327"/>
            <a:ext cx="3559306" cy="1446550"/>
          </a:xfrm>
          <a:prstGeom prst="rect">
            <a:avLst/>
          </a:prstGeom>
          <a:noFill/>
        </p:spPr>
        <p:txBody>
          <a:bodyPr wrap="square" rtlCol="0">
            <a:spAutoFit/>
          </a:bodyPr>
          <a:lstStyle/>
          <a:p>
            <a:r>
              <a:rPr lang="en-GB" sz="4400" dirty="0">
                <a:effectLst/>
                <a:latin typeface="Calibri" panose="020F0502020204030204" pitchFamily="34" charset="0"/>
                <a:ea typeface="Aptos" panose="020B0004020202020204" pitchFamily="34" charset="0"/>
                <a:cs typeface="Calibri" panose="020F0502020204030204" pitchFamily="34" charset="0"/>
              </a:rPr>
              <a:t>Effective KMC also requires…</a:t>
            </a:r>
            <a:endParaRPr lang="en-GB" sz="4400" dirty="0">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6D5BF741-7FFC-2B02-6691-4CF26A0FF46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9884"/>
          <a:stretch/>
        </p:blipFill>
        <p:spPr bwMode="auto">
          <a:xfrm>
            <a:off x="5564505" y="1523476"/>
            <a:ext cx="5723890" cy="5008252"/>
          </a:xfrm>
          <a:prstGeom prst="rect">
            <a:avLst/>
          </a:prstGeom>
          <a:noFill/>
          <a:ln>
            <a:noFill/>
          </a:ln>
        </p:spPr>
      </p:pic>
    </p:spTree>
    <p:extLst>
      <p:ext uri="{BB962C8B-B14F-4D97-AF65-F5344CB8AC3E}">
        <p14:creationId xmlns:p14="http://schemas.microsoft.com/office/powerpoint/2010/main" val="4077096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descr="A green line with text on it&#10;&#10;Description automatically generated">
            <a:extLst>
              <a:ext uri="{FF2B5EF4-FFF2-40B4-BE49-F238E27FC236}">
                <a16:creationId xmlns:a16="http://schemas.microsoft.com/office/drawing/2014/main" id="{C6D7362E-2E9B-2B30-A559-BFEE7C4C1A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1998" cy="6858000"/>
          </a:xfrm>
          <a:prstGeom prst="rect">
            <a:avLst/>
          </a:prstGeom>
        </p:spPr>
      </p:pic>
      <p:sp>
        <p:nvSpPr>
          <p:cNvPr id="9" name="Title 1">
            <a:extLst>
              <a:ext uri="{FF2B5EF4-FFF2-40B4-BE49-F238E27FC236}">
                <a16:creationId xmlns:a16="http://schemas.microsoft.com/office/drawing/2014/main" id="{02589302-5EB6-4059-61F2-63D0DC82AC54}"/>
              </a:ext>
            </a:extLst>
          </p:cNvPr>
          <p:cNvSpPr txBox="1">
            <a:spLocks/>
          </p:cNvSpPr>
          <p:nvPr/>
        </p:nvSpPr>
        <p:spPr>
          <a:xfrm>
            <a:off x="6618860" y="313646"/>
            <a:ext cx="5393531" cy="101282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175829"/>
                </a:solidFill>
              </a:rPr>
              <a:t>WHO recommendation</a:t>
            </a:r>
            <a:endParaRPr lang="en-GB" dirty="0">
              <a:solidFill>
                <a:srgbClr val="175829"/>
              </a:solidFill>
            </a:endParaRPr>
          </a:p>
        </p:txBody>
      </p:sp>
      <p:pic>
        <p:nvPicPr>
          <p:cNvPr id="5" name="Picture 4">
            <a:extLst>
              <a:ext uri="{FF2B5EF4-FFF2-40B4-BE49-F238E27FC236}">
                <a16:creationId xmlns:a16="http://schemas.microsoft.com/office/drawing/2014/main" id="{EA2829A4-63A3-DA9B-F56E-D9D1E81BACB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2856" y="3351892"/>
            <a:ext cx="11139535" cy="2772684"/>
          </a:xfrm>
          <a:prstGeom prst="rect">
            <a:avLst/>
          </a:prstGeom>
          <a:noFill/>
          <a:ln>
            <a:noFill/>
          </a:ln>
        </p:spPr>
      </p:pic>
      <p:pic>
        <p:nvPicPr>
          <p:cNvPr id="6" name="Picture 5">
            <a:extLst>
              <a:ext uri="{FF2B5EF4-FFF2-40B4-BE49-F238E27FC236}">
                <a16:creationId xmlns:a16="http://schemas.microsoft.com/office/drawing/2014/main" id="{EEA555BE-098E-490F-D040-81B1DFD081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66925" y="1553483"/>
            <a:ext cx="8758777" cy="2180463"/>
          </a:xfrm>
          <a:prstGeom prst="rect">
            <a:avLst/>
          </a:prstGeom>
          <a:noFill/>
          <a:ln>
            <a:noFill/>
          </a:ln>
        </p:spPr>
      </p:pic>
    </p:spTree>
    <p:extLst>
      <p:ext uri="{BB962C8B-B14F-4D97-AF65-F5344CB8AC3E}">
        <p14:creationId xmlns:p14="http://schemas.microsoft.com/office/powerpoint/2010/main" val="633250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3698448" y="276144"/>
            <a:ext cx="8493550" cy="1074656"/>
          </a:xfrm>
        </p:spPr>
        <p:txBody>
          <a:bodyPr>
            <a:noAutofit/>
          </a:bodyPr>
          <a:lstStyle/>
          <a:p>
            <a:r>
              <a:rPr lang="en-US" sz="3600" dirty="0">
                <a:solidFill>
                  <a:srgbClr val="175829"/>
                </a:solidFill>
                <a:latin typeface="Calibri" panose="020F0502020204030204" pitchFamily="34" charset="0"/>
                <a:cs typeface="Calibri" panose="020F0502020204030204" pitchFamily="34" charset="0"/>
              </a:rPr>
              <a:t>Which babies cannot have immediate KMC?</a:t>
            </a:r>
            <a:endParaRPr lang="en-GB" sz="3600" dirty="0">
              <a:solidFill>
                <a:srgbClr val="175829"/>
              </a:solidFill>
              <a:latin typeface="Calibri" panose="020F050202020403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A735991C-01AE-C840-8B36-AD74C2A29A68}"/>
              </a:ext>
            </a:extLst>
          </p:cNvPr>
          <p:cNvGrpSpPr/>
          <p:nvPr/>
        </p:nvGrpSpPr>
        <p:grpSpPr>
          <a:xfrm>
            <a:off x="934065" y="1626945"/>
            <a:ext cx="4463846" cy="5078313"/>
            <a:chOff x="934065" y="1626945"/>
            <a:chExt cx="4463846" cy="5078313"/>
          </a:xfrm>
        </p:grpSpPr>
        <p:sp>
          <p:nvSpPr>
            <p:cNvPr id="3" name="TextBox 2">
              <a:extLst>
                <a:ext uri="{FF2B5EF4-FFF2-40B4-BE49-F238E27FC236}">
                  <a16:creationId xmlns:a16="http://schemas.microsoft.com/office/drawing/2014/main" id="{D47B7EB9-2BE1-CA24-E2FD-B9ABFE901D01}"/>
                </a:ext>
              </a:extLst>
            </p:cNvPr>
            <p:cNvSpPr txBox="1"/>
            <p:nvPr/>
          </p:nvSpPr>
          <p:spPr>
            <a:xfrm>
              <a:off x="1108588" y="1626945"/>
              <a:ext cx="4082844" cy="4801314"/>
            </a:xfrm>
            <a:prstGeom prst="rect">
              <a:avLst/>
            </a:prstGeom>
            <a:noFill/>
          </p:spPr>
          <p:txBody>
            <a:bodyPr wrap="square" rtlCol="0">
              <a:spAutoFit/>
            </a:bodyPr>
            <a:lstStyle/>
            <a:p>
              <a:r>
                <a:rPr lang="en-US" b="1" dirty="0" err="1">
                  <a:latin typeface="Calibri" panose="020F0502020204030204" pitchFamily="34" charset="0"/>
                  <a:cs typeface="Calibri" panose="020F0502020204030204" pitchFamily="34" charset="0"/>
                </a:rPr>
                <a:t>iKMC</a:t>
              </a:r>
              <a:r>
                <a:rPr lang="en-US" b="1" dirty="0">
                  <a:latin typeface="Calibri" panose="020F0502020204030204" pitchFamily="34" charset="0"/>
                  <a:cs typeface="Calibri" panose="020F0502020204030204" pitchFamily="34" charset="0"/>
                </a:rPr>
                <a:t> may be considered unsafe in infants who are unstable, for example if they:</a:t>
              </a:r>
            </a:p>
            <a:p>
              <a:endParaRPr lang="en-US"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Are unable to breathe spontaneously after resuscitation.</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Are in shock.</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Require mechanical ventilation.</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However</a:t>
              </a:r>
              <a:r>
                <a:rPr lang="en-US">
                  <a:latin typeface="Calibri" panose="020F0502020204030204" pitchFamily="34" charset="0"/>
                  <a:cs typeface="Calibri" panose="020F0502020204030204" pitchFamily="34" charset="0"/>
                </a:rPr>
                <a:t>, KMC </a:t>
              </a:r>
              <a:r>
                <a:rPr lang="en-US" dirty="0">
                  <a:latin typeface="Calibri" panose="020F0502020204030204" pitchFamily="34" charset="0"/>
                  <a:cs typeface="Calibri" panose="020F0502020204030204" pitchFamily="34" charset="0"/>
                </a:rPr>
                <a:t>has been shown to be possible and effective in stable infants receiving respiratory support, especially those receiving non-invasive respiratory support such as continuous positive airway pressure (</a:t>
              </a:r>
              <a:r>
                <a:rPr lang="en-US" dirty="0" err="1">
                  <a:latin typeface="Calibri" panose="020F0502020204030204" pitchFamily="34" charset="0"/>
                  <a:cs typeface="Calibri" panose="020F0502020204030204" pitchFamily="34" charset="0"/>
                </a:rPr>
                <a:t>cpap</a:t>
              </a:r>
              <a:r>
                <a:rPr lang="en-US" dirty="0">
                  <a:latin typeface="Calibri" panose="020F0502020204030204" pitchFamily="34" charset="0"/>
                  <a:cs typeface="Calibri" panose="020F0502020204030204" pitchFamily="34" charset="0"/>
                </a:rPr>
                <a:t>).</a:t>
              </a:r>
            </a:p>
          </p:txBody>
        </p:sp>
        <p:sp>
          <p:nvSpPr>
            <p:cNvPr id="6" name="Rectangle 5">
              <a:extLst>
                <a:ext uri="{FF2B5EF4-FFF2-40B4-BE49-F238E27FC236}">
                  <a16:creationId xmlns:a16="http://schemas.microsoft.com/office/drawing/2014/main" id="{4D4407CE-D8FD-9BBE-8519-051531D3462C}"/>
                </a:ext>
              </a:extLst>
            </p:cNvPr>
            <p:cNvSpPr/>
            <p:nvPr/>
          </p:nvSpPr>
          <p:spPr>
            <a:xfrm>
              <a:off x="934065" y="1626945"/>
              <a:ext cx="4463846" cy="5078313"/>
            </a:xfrm>
            <a:prstGeom prst="rect">
              <a:avLst/>
            </a:prstGeom>
            <a:noFill/>
            <a:ln>
              <a:solidFill>
                <a:srgbClr val="17582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9">
            <a:extLst>
              <a:ext uri="{FF2B5EF4-FFF2-40B4-BE49-F238E27FC236}">
                <a16:creationId xmlns:a16="http://schemas.microsoft.com/office/drawing/2014/main" id="{9E977A24-FE9F-4874-033C-5D3708C88EE1}"/>
              </a:ext>
            </a:extLst>
          </p:cNvPr>
          <p:cNvGrpSpPr/>
          <p:nvPr/>
        </p:nvGrpSpPr>
        <p:grpSpPr>
          <a:xfrm>
            <a:off x="6650292" y="1626944"/>
            <a:ext cx="4525299" cy="5078313"/>
            <a:chOff x="6650292" y="1626944"/>
            <a:chExt cx="4525299" cy="5078313"/>
          </a:xfrm>
        </p:grpSpPr>
        <p:sp>
          <p:nvSpPr>
            <p:cNvPr id="4" name="TextBox 3">
              <a:extLst>
                <a:ext uri="{FF2B5EF4-FFF2-40B4-BE49-F238E27FC236}">
                  <a16:creationId xmlns:a16="http://schemas.microsoft.com/office/drawing/2014/main" id="{F0A247C9-7584-51A8-43C3-52D3976D1197}"/>
                </a:ext>
              </a:extLst>
            </p:cNvPr>
            <p:cNvSpPr txBox="1"/>
            <p:nvPr/>
          </p:nvSpPr>
          <p:spPr>
            <a:xfrm>
              <a:off x="6681019" y="1626945"/>
              <a:ext cx="4463846" cy="4801314"/>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Where vulnerable infants are too sick or unstable to receive KMC, care should focus on their immediate needs, including:</a:t>
              </a:r>
            </a:p>
            <a:p>
              <a:endParaRPr lang="en-US"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Avoiding hypothermia.</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Implementing infection control policies to reduce sepsis.</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Supporting mothers to express “mother's own milk” or MOM.</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Ensuring non-separation of the mother-infant dyad.</a:t>
              </a:r>
            </a:p>
            <a:p>
              <a:pPr marL="285750" indent="-28575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latin typeface="Calibri" panose="020F0502020204030204" pitchFamily="34" charset="0"/>
                  <a:cs typeface="Calibri" panose="020F0502020204030204" pitchFamily="34" charset="0"/>
                </a:rPr>
                <a:t>Providing intravenous fluids if required to avoid dehydration and </a:t>
              </a:r>
              <a:r>
                <a:rPr lang="en-US" dirty="0" err="1">
                  <a:latin typeface="Calibri" panose="020F0502020204030204" pitchFamily="34" charset="0"/>
                  <a:cs typeface="Calibri" panose="020F0502020204030204" pitchFamily="34" charset="0"/>
                </a:rPr>
                <a:t>hypoglycaemia</a:t>
              </a:r>
              <a:r>
                <a:rPr lang="en-US" dirty="0">
                  <a:latin typeface="Calibri" panose="020F0502020204030204" pitchFamily="34" charset="0"/>
                  <a:cs typeface="Calibri" panose="020F0502020204030204" pitchFamily="34" charset="0"/>
                </a:rPr>
                <a:t>.</a:t>
              </a:r>
            </a:p>
          </p:txBody>
        </p:sp>
        <p:sp>
          <p:nvSpPr>
            <p:cNvPr id="8" name="Rectangle 7">
              <a:extLst>
                <a:ext uri="{FF2B5EF4-FFF2-40B4-BE49-F238E27FC236}">
                  <a16:creationId xmlns:a16="http://schemas.microsoft.com/office/drawing/2014/main" id="{20849E03-7A8A-0095-4AD8-F7E4A371518E}"/>
                </a:ext>
              </a:extLst>
            </p:cNvPr>
            <p:cNvSpPr/>
            <p:nvPr/>
          </p:nvSpPr>
          <p:spPr>
            <a:xfrm>
              <a:off x="6650292" y="1626944"/>
              <a:ext cx="4525299" cy="5078313"/>
            </a:xfrm>
            <a:prstGeom prst="rect">
              <a:avLst/>
            </a:prstGeom>
            <a:noFill/>
            <a:ln>
              <a:solidFill>
                <a:srgbClr val="17582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95807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6868973" y="229703"/>
            <a:ext cx="5018227"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How to provide KMC</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4062651"/>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A detailed description of the practical processes involved in providing KMC is beyond the scope of this course, but further resources can be found as PDFs and links on our </a:t>
            </a:r>
            <a:r>
              <a:rPr lang="en-US" sz="2400" dirty="0">
                <a:latin typeface="Calibri" panose="020F0502020204030204" pitchFamily="34" charset="0"/>
                <a:cs typeface="Calibri" panose="020F0502020204030204" pitchFamily="34" charset="0"/>
                <a:hlinkClick r:id="rId4"/>
              </a:rPr>
              <a:t>website</a:t>
            </a:r>
            <a:r>
              <a:rPr lang="en-US" sz="2400" dirty="0">
                <a:latin typeface="Calibri" panose="020F0502020204030204" pitchFamily="34" charset="0"/>
                <a:cs typeface="Calibri" panose="020F0502020204030204" pitchFamily="34" charset="0"/>
              </a:rPr>
              <a:t>. </a:t>
            </a:r>
          </a:p>
          <a:p>
            <a:endParaRPr lang="en-US" sz="2400" dirty="0">
              <a:latin typeface="Calibri" panose="020F0502020204030204" pitchFamily="34" charset="0"/>
              <a:cs typeface="Calibri" panose="020F0502020204030204" pitchFamily="34" charset="0"/>
            </a:endParaRPr>
          </a:p>
          <a:p>
            <a:r>
              <a:rPr lang="en-US" sz="2400" b="1" dirty="0">
                <a:latin typeface="Calibri" panose="020F0502020204030204" pitchFamily="34" charset="0"/>
                <a:cs typeface="Calibri" panose="020F0502020204030204" pitchFamily="34" charset="0"/>
              </a:rPr>
              <a:t>Providing KMC requires:</a:t>
            </a:r>
          </a:p>
          <a:p>
            <a:endParaRPr lang="en-US"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Hospital policies and guidelines.</a:t>
            </a: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Training and education for staff.</a:t>
            </a: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Resources for parents/carers and staff.</a:t>
            </a: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Respectful discussions with parents/carers.</a:t>
            </a:r>
          </a:p>
          <a:p>
            <a:endParaRPr lang="en-GB" dirty="0"/>
          </a:p>
        </p:txBody>
      </p:sp>
    </p:spTree>
    <p:extLst>
      <p:ext uri="{BB962C8B-B14F-4D97-AF65-F5344CB8AC3E}">
        <p14:creationId xmlns:p14="http://schemas.microsoft.com/office/powerpoint/2010/main" val="3011308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5718830" y="229704"/>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Case study: Introduction</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899231" y="2035245"/>
            <a:ext cx="8493550" cy="3785652"/>
          </a:xfrm>
          <a:prstGeom prst="rect">
            <a:avLst/>
          </a:prstGeom>
          <a:noFill/>
        </p:spPr>
        <p:txBody>
          <a:bodyPr wrap="square" rtlCol="0">
            <a:spAutoFit/>
          </a:bodyPr>
          <a:lstStyle/>
          <a:p>
            <a:r>
              <a:rPr lang="en-US" sz="2400" dirty="0" err="1">
                <a:latin typeface="Calibri" panose="020F0502020204030204" pitchFamily="34" charset="0"/>
                <a:cs typeface="Calibri" panose="020F0502020204030204" pitchFamily="34" charset="0"/>
              </a:rPr>
              <a:t>Abeni</a:t>
            </a:r>
            <a:r>
              <a:rPr lang="en-US" sz="2400" dirty="0">
                <a:latin typeface="Calibri" panose="020F0502020204030204" pitchFamily="34" charset="0"/>
                <a:cs typeface="Calibri" panose="020F0502020204030204" pitchFamily="34" charset="0"/>
              </a:rPr>
              <a:t> was born at </a:t>
            </a:r>
            <a:r>
              <a:rPr lang="en-US" sz="2400" b="1" dirty="0">
                <a:latin typeface="Calibri" panose="020F0502020204030204" pitchFamily="34" charset="0"/>
                <a:cs typeface="Calibri" panose="020F0502020204030204" pitchFamily="34" charset="0"/>
              </a:rPr>
              <a:t>33 weeks’</a:t>
            </a:r>
            <a:r>
              <a:rPr lang="en-US" sz="2400" dirty="0">
                <a:latin typeface="Calibri" panose="020F0502020204030204" pitchFamily="34" charset="0"/>
                <a:cs typeface="Calibri" panose="020F0502020204030204" pitchFamily="34" charset="0"/>
              </a:rPr>
              <a:t> gestation weighing </a:t>
            </a:r>
            <a:r>
              <a:rPr lang="en-US" sz="2400" b="1" dirty="0">
                <a:latin typeface="Calibri" panose="020F0502020204030204" pitchFamily="34" charset="0"/>
                <a:cs typeface="Calibri" panose="020F0502020204030204" pitchFamily="34" charset="0"/>
              </a:rPr>
              <a:t>1.6kg</a:t>
            </a:r>
            <a:r>
              <a:rPr lang="en-US" sz="2400" dirty="0">
                <a:latin typeface="Calibri" panose="020F0502020204030204" pitchFamily="34" charset="0"/>
                <a:cs typeface="Calibri" panose="020F0502020204030204" pitchFamily="34" charset="0"/>
              </a:rPr>
              <a:t> (25th centile). </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Her mother developed </a:t>
            </a:r>
            <a:r>
              <a:rPr lang="en-US" sz="2400" b="1" dirty="0">
                <a:latin typeface="Calibri" panose="020F0502020204030204" pitchFamily="34" charset="0"/>
                <a:cs typeface="Calibri" panose="020F0502020204030204" pitchFamily="34" charset="0"/>
              </a:rPr>
              <a:t>Pregnancy Induced Hypertension </a:t>
            </a:r>
            <a:r>
              <a:rPr lang="en-US" sz="2400" dirty="0">
                <a:latin typeface="Calibri" panose="020F0502020204030204" pitchFamily="34" charset="0"/>
                <a:cs typeface="Calibri" panose="020F0502020204030204" pitchFamily="34" charset="0"/>
              </a:rPr>
              <a:t>and she was treated with </a:t>
            </a:r>
            <a:r>
              <a:rPr lang="en-US" sz="2400" b="1" dirty="0">
                <a:latin typeface="Calibri" panose="020F0502020204030204" pitchFamily="34" charset="0"/>
                <a:cs typeface="Calibri" panose="020F0502020204030204" pitchFamily="34" charset="0"/>
              </a:rPr>
              <a:t>labetalol</a:t>
            </a:r>
            <a:r>
              <a:rPr lang="en-US" sz="2400" dirty="0">
                <a:latin typeface="Calibri" panose="020F0502020204030204" pitchFamily="34" charset="0"/>
                <a:cs typeface="Calibri" panose="020F0502020204030204" pitchFamily="34" charset="0"/>
              </a:rPr>
              <a:t> during the pregnancy. </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There was </a:t>
            </a:r>
            <a:r>
              <a:rPr lang="en-US" sz="2400" b="1" dirty="0">
                <a:latin typeface="Calibri" panose="020F0502020204030204" pitchFamily="34" charset="0"/>
                <a:cs typeface="Calibri" panose="020F0502020204030204" pitchFamily="34" charset="0"/>
              </a:rPr>
              <a:t>spontaneous </a:t>
            </a:r>
            <a:r>
              <a:rPr lang="en-US" sz="2400" b="1" dirty="0" err="1">
                <a:latin typeface="Calibri" panose="020F0502020204030204" pitchFamily="34" charset="0"/>
                <a:cs typeface="Calibri" panose="020F0502020204030204" pitchFamily="34" charset="0"/>
              </a:rPr>
              <a:t>labour</a:t>
            </a:r>
            <a:r>
              <a:rPr lang="en-US" sz="2400" b="1" dirty="0">
                <a:latin typeface="Calibri" panose="020F0502020204030204" pitchFamily="34" charset="0"/>
                <a:cs typeface="Calibri" panose="020F0502020204030204" pitchFamily="34" charset="0"/>
              </a:rPr>
              <a:t> at 33 weeks </a:t>
            </a:r>
            <a:r>
              <a:rPr lang="en-US" sz="2400" dirty="0">
                <a:latin typeface="Calibri" panose="020F0502020204030204" pitchFamily="34" charset="0"/>
                <a:cs typeface="Calibri" panose="020F0502020204030204" pitchFamily="34" charset="0"/>
              </a:rPr>
              <a:t>following </a:t>
            </a:r>
            <a:r>
              <a:rPr lang="en-US" sz="2400" b="1" dirty="0">
                <a:latin typeface="Calibri" panose="020F0502020204030204" pitchFamily="34" charset="0"/>
                <a:cs typeface="Calibri" panose="020F0502020204030204" pitchFamily="34" charset="0"/>
              </a:rPr>
              <a:t>prolonged rupture of the membranes for 36 hours. </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She is placed in </a:t>
            </a:r>
            <a:r>
              <a:rPr lang="en-US" sz="2400" b="1" dirty="0">
                <a:latin typeface="Calibri" panose="020F0502020204030204" pitchFamily="34" charset="0"/>
                <a:cs typeface="Calibri" panose="020F0502020204030204" pitchFamily="34" charset="0"/>
              </a:rPr>
              <a:t>immediate skin-to-skin contact </a:t>
            </a:r>
            <a:r>
              <a:rPr lang="en-US" sz="2400" dirty="0">
                <a:latin typeface="Calibri" panose="020F0502020204030204" pitchFamily="34" charset="0"/>
                <a:cs typeface="Calibri" panose="020F0502020204030204" pitchFamily="34" charset="0"/>
              </a:rPr>
              <a:t>with her mother.</a:t>
            </a:r>
          </a:p>
        </p:txBody>
      </p:sp>
    </p:spTree>
    <p:extLst>
      <p:ext uri="{BB962C8B-B14F-4D97-AF65-F5344CB8AC3E}">
        <p14:creationId xmlns:p14="http://schemas.microsoft.com/office/powerpoint/2010/main" val="2497271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5954574" y="243991"/>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Case study: Introduction</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2212258" y="2780422"/>
            <a:ext cx="7767484" cy="1815882"/>
          </a:xfrm>
          <a:prstGeom prst="rect">
            <a:avLst/>
          </a:prstGeom>
          <a:noFill/>
        </p:spPr>
        <p:txBody>
          <a:bodyPr wrap="square" rtlCol="0">
            <a:spAutoFit/>
          </a:bodyPr>
          <a:lstStyle/>
          <a:p>
            <a:r>
              <a:rPr lang="en-GB" sz="2800" kern="100" dirty="0">
                <a:effectLst/>
                <a:latin typeface="Calibri" panose="020F0502020204030204" pitchFamily="34" charset="0"/>
                <a:ea typeface="Aptos" panose="020B0004020202020204" pitchFamily="34" charset="0"/>
                <a:cs typeface="Calibri" panose="020F0502020204030204" pitchFamily="34" charset="0"/>
              </a:rPr>
              <a:t>At birth and at 20 minutes of age after birth, </a:t>
            </a:r>
            <a:r>
              <a:rPr lang="en-GB" sz="2800" kern="100" dirty="0" err="1">
                <a:effectLst/>
                <a:latin typeface="Calibri" panose="020F0502020204030204" pitchFamily="34" charset="0"/>
                <a:ea typeface="Aptos" panose="020B0004020202020204" pitchFamily="34" charset="0"/>
                <a:cs typeface="Calibri" panose="020F0502020204030204" pitchFamily="34" charset="0"/>
              </a:rPr>
              <a:t>Abeni</a:t>
            </a:r>
            <a:r>
              <a:rPr lang="en-GB" sz="2800" kern="100" dirty="0">
                <a:effectLst/>
                <a:latin typeface="Calibri" panose="020F0502020204030204" pitchFamily="34" charset="0"/>
                <a:ea typeface="Aptos" panose="020B0004020202020204" pitchFamily="34" charset="0"/>
                <a:cs typeface="Calibri" panose="020F0502020204030204" pitchFamily="34" charset="0"/>
              </a:rPr>
              <a:t> has a </a:t>
            </a:r>
            <a:r>
              <a:rPr lang="en-GB" sz="2800" b="1" kern="100" dirty="0">
                <a:effectLst/>
                <a:latin typeface="Calibri" panose="020F0502020204030204" pitchFamily="34" charset="0"/>
                <a:ea typeface="Aptos" panose="020B0004020202020204" pitchFamily="34" charset="0"/>
                <a:cs typeface="Calibri" panose="020F0502020204030204" pitchFamily="34" charset="0"/>
              </a:rPr>
              <a:t>normal respiratory rate</a:t>
            </a:r>
            <a:r>
              <a:rPr lang="en-GB" sz="2800" kern="100" dirty="0">
                <a:effectLst/>
                <a:latin typeface="Calibri" panose="020F0502020204030204" pitchFamily="34" charset="0"/>
                <a:ea typeface="Aptos" panose="020B0004020202020204" pitchFamily="34" charset="0"/>
                <a:cs typeface="Calibri" panose="020F0502020204030204" pitchFamily="34" charset="0"/>
              </a:rPr>
              <a:t>, has good tone, and appears well. However, the medical team note that </a:t>
            </a:r>
            <a:r>
              <a:rPr lang="en-GB" sz="2800" b="1" kern="100" dirty="0" err="1">
                <a:effectLst/>
                <a:latin typeface="Calibri" panose="020F0502020204030204" pitchFamily="34" charset="0"/>
                <a:ea typeface="Aptos" panose="020B0004020202020204" pitchFamily="34" charset="0"/>
                <a:cs typeface="Calibri" panose="020F0502020204030204" pitchFamily="34" charset="0"/>
              </a:rPr>
              <a:t>Abeni’s</a:t>
            </a:r>
            <a:r>
              <a:rPr lang="en-GB" sz="2800" b="1" kern="100" dirty="0">
                <a:effectLst/>
                <a:latin typeface="Calibri" panose="020F0502020204030204" pitchFamily="34" charset="0"/>
                <a:ea typeface="Aptos" panose="020B0004020202020204" pitchFamily="34" charset="0"/>
                <a:cs typeface="Calibri" panose="020F0502020204030204" pitchFamily="34" charset="0"/>
              </a:rPr>
              <a:t> mother has a temperature of 38°C. </a:t>
            </a:r>
          </a:p>
        </p:txBody>
      </p:sp>
    </p:spTree>
    <p:extLst>
      <p:ext uri="{BB962C8B-B14F-4D97-AF65-F5344CB8AC3E}">
        <p14:creationId xmlns:p14="http://schemas.microsoft.com/office/powerpoint/2010/main" val="52868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6418918" y="286854"/>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Case study: Initial care</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4431983"/>
          </a:xfrm>
          <a:prstGeom prst="rect">
            <a:avLst/>
          </a:prstGeom>
          <a:noFill/>
        </p:spPr>
        <p:txBody>
          <a:bodyPr wrap="square" rtlCol="0">
            <a:spAutoFit/>
          </a:bodyPr>
          <a:lstStyle/>
          <a:p>
            <a:r>
              <a:rPr lang="en-GB" sz="2400" b="1" kern="100" dirty="0">
                <a:effectLst/>
                <a:latin typeface="Calibri" panose="020F0502020204030204" pitchFamily="34" charset="0"/>
                <a:ea typeface="Aptos" panose="020B0004020202020204" pitchFamily="34" charset="0"/>
                <a:cs typeface="Calibri" panose="020F0502020204030204" pitchFamily="34" charset="0"/>
              </a:rPr>
              <a:t>What are </a:t>
            </a:r>
            <a:r>
              <a:rPr lang="en-GB" sz="2400" b="1" kern="100" dirty="0" err="1">
                <a:effectLst/>
                <a:latin typeface="Calibri" panose="020F0502020204030204" pitchFamily="34" charset="0"/>
                <a:ea typeface="Aptos" panose="020B0004020202020204" pitchFamily="34" charset="0"/>
                <a:cs typeface="Calibri" panose="020F0502020204030204" pitchFamily="34" charset="0"/>
              </a:rPr>
              <a:t>Abeni’s</a:t>
            </a:r>
            <a:r>
              <a:rPr lang="en-GB" sz="2400" b="1" kern="100" dirty="0">
                <a:effectLst/>
                <a:latin typeface="Calibri" panose="020F0502020204030204" pitchFamily="34" charset="0"/>
                <a:ea typeface="Aptos" panose="020B0004020202020204" pitchFamily="34" charset="0"/>
                <a:cs typeface="Calibri" panose="020F0502020204030204" pitchFamily="34" charset="0"/>
              </a:rPr>
              <a:t> most important needs over the first 12-24 hours?</a:t>
            </a:r>
          </a:p>
          <a:p>
            <a:endParaRPr lang="en-GB" sz="2400" b="1" kern="100" dirty="0">
              <a:latin typeface="Calibri" panose="020F0502020204030204" pitchFamily="34" charset="0"/>
              <a:ea typeface="Aptos" panose="020B0004020202020204" pitchFamily="34" charset="0"/>
              <a:cs typeface="Calibri" panose="020F0502020204030204" pitchFamily="34" charset="0"/>
            </a:endParaRPr>
          </a:p>
          <a:p>
            <a:r>
              <a:rPr lang="en-GB" sz="2400" kern="100" dirty="0">
                <a:latin typeface="Calibri" panose="020F0502020204030204" pitchFamily="34" charset="0"/>
                <a:ea typeface="Aptos" panose="020B0004020202020204" pitchFamily="34" charset="0"/>
                <a:cs typeface="Calibri" panose="020F0502020204030204" pitchFamily="34" charset="0"/>
              </a:rPr>
              <a:t>Choose all that apply, then go to the next slide to see the correct answer:</a:t>
            </a:r>
          </a:p>
          <a:p>
            <a:pPr marL="914400" lvl="1" indent="-457200">
              <a:buFont typeface="+mj-lt"/>
              <a:buAutoNum type="alphaLcParenR"/>
            </a:pPr>
            <a:endParaRPr lang="en-GB" sz="2400" kern="100" dirty="0">
              <a:effectLst/>
              <a:latin typeface="Calibri" panose="020F0502020204030204" pitchFamily="34" charset="0"/>
              <a:ea typeface="Aptos" panose="020B0004020202020204" pitchFamily="34" charset="0"/>
              <a:cs typeface="Calibri" panose="020F0502020204030204" pitchFamily="34" charset="0"/>
            </a:endParaRPr>
          </a:p>
          <a:p>
            <a:pPr marL="914400" lvl="1" indent="-457200">
              <a:buFont typeface="+mj-lt"/>
              <a:buAutoNum type="alphaLcParenR"/>
            </a:pPr>
            <a:r>
              <a:rPr lang="en-GB" sz="2400" kern="100" dirty="0">
                <a:effectLst/>
                <a:latin typeface="Calibri" panose="020F0502020204030204" pitchFamily="34" charset="0"/>
                <a:ea typeface="Aptos" panose="020B0004020202020204" pitchFamily="34" charset="0"/>
                <a:cs typeface="Calibri" panose="020F0502020204030204" pitchFamily="34" charset="0"/>
              </a:rPr>
              <a:t>Preventing hypothermia and </a:t>
            </a:r>
            <a:r>
              <a:rPr lang="en-GB" sz="2400" kern="100" dirty="0" err="1">
                <a:effectLst/>
                <a:latin typeface="Calibri" panose="020F0502020204030204" pitchFamily="34" charset="0"/>
                <a:ea typeface="Aptos" panose="020B0004020202020204" pitchFamily="34" charset="0"/>
                <a:cs typeface="Calibri" panose="020F0502020204030204" pitchFamily="34" charset="0"/>
              </a:rPr>
              <a:t>hypoglycemia</a:t>
            </a:r>
            <a:endParaRPr lang="en-GB" sz="2400" kern="100" dirty="0">
              <a:effectLst/>
              <a:latin typeface="Calibri" panose="020F0502020204030204" pitchFamily="34" charset="0"/>
              <a:ea typeface="Aptos" panose="020B0004020202020204" pitchFamily="34" charset="0"/>
              <a:cs typeface="Calibri" panose="020F0502020204030204" pitchFamily="34" charset="0"/>
            </a:endParaRPr>
          </a:p>
          <a:p>
            <a:pPr marL="914400" lvl="1" indent="-457200">
              <a:buFont typeface="+mj-lt"/>
              <a:buAutoNum type="alphaLcParenR"/>
            </a:pPr>
            <a:r>
              <a:rPr lang="en-GB" sz="2400" kern="100" dirty="0">
                <a:effectLst/>
                <a:latin typeface="Calibri" panose="020F0502020204030204" pitchFamily="34" charset="0"/>
                <a:ea typeface="Aptos" panose="020B0004020202020204" pitchFamily="34" charset="0"/>
                <a:cs typeface="Calibri" panose="020F0502020204030204" pitchFamily="34" charset="0"/>
              </a:rPr>
              <a:t>Optimising micronutrient intakes</a:t>
            </a:r>
          </a:p>
          <a:p>
            <a:pPr marL="914400" lvl="1" indent="-457200">
              <a:buFont typeface="+mj-lt"/>
              <a:buAutoNum type="alphaLcParenR"/>
            </a:pPr>
            <a:r>
              <a:rPr lang="en-GB" sz="2400" kern="100" dirty="0">
                <a:effectLst/>
                <a:latin typeface="Calibri" panose="020F0502020204030204" pitchFamily="34" charset="0"/>
                <a:ea typeface="Aptos" panose="020B0004020202020204" pitchFamily="34" charset="0"/>
                <a:cs typeface="Calibri" panose="020F0502020204030204" pitchFamily="34" charset="0"/>
              </a:rPr>
              <a:t>Observing for respiratory distress/infection</a:t>
            </a:r>
          </a:p>
          <a:p>
            <a:pPr marL="914400" lvl="1" indent="-457200">
              <a:buFont typeface="+mj-lt"/>
              <a:buAutoNum type="alphaLcParenR"/>
            </a:pPr>
            <a:r>
              <a:rPr lang="en-GB" sz="2400" kern="100" dirty="0">
                <a:effectLst/>
                <a:latin typeface="Calibri" panose="020F0502020204030204" pitchFamily="34" charset="0"/>
                <a:ea typeface="Aptos" panose="020B0004020202020204" pitchFamily="34" charset="0"/>
                <a:cs typeface="Calibri" panose="020F0502020204030204" pitchFamily="34" charset="0"/>
              </a:rPr>
              <a:t>Septic screen</a:t>
            </a:r>
          </a:p>
          <a:p>
            <a:pPr marL="914400" lvl="1" indent="-457200">
              <a:buFont typeface="+mj-lt"/>
              <a:buAutoNum type="alphaLcParenR"/>
            </a:pPr>
            <a:r>
              <a:rPr lang="en-GB" sz="2400" kern="100" dirty="0">
                <a:effectLst/>
                <a:latin typeface="Calibri" panose="020F0502020204030204" pitchFamily="34" charset="0"/>
                <a:ea typeface="Aptos" panose="020B0004020202020204" pitchFamily="34" charset="0"/>
                <a:cs typeface="Calibri" panose="020F0502020204030204" pitchFamily="34" charset="0"/>
              </a:rPr>
              <a:t>Oral antibiotics</a:t>
            </a:r>
          </a:p>
          <a:p>
            <a:pPr marL="914400" lvl="1" indent="-457200">
              <a:buFont typeface="+mj-lt"/>
              <a:buAutoNum type="alphaLcParenR"/>
            </a:pPr>
            <a:r>
              <a:rPr lang="en-GB" sz="2400" kern="100" dirty="0">
                <a:effectLst/>
                <a:latin typeface="Calibri" panose="020F0502020204030204" pitchFamily="34" charset="0"/>
                <a:ea typeface="Aptos" panose="020B0004020202020204" pitchFamily="34" charset="0"/>
                <a:cs typeface="Calibri" panose="020F0502020204030204" pitchFamily="34" charset="0"/>
              </a:rPr>
              <a:t>IV antibiotics</a:t>
            </a:r>
          </a:p>
          <a:p>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97982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6261755" y="236848"/>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Case study: Initial care</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997621" y="2152785"/>
            <a:ext cx="8196758" cy="2552430"/>
          </a:xfrm>
          <a:prstGeom prst="rect">
            <a:avLst/>
          </a:prstGeom>
          <a:noFill/>
        </p:spPr>
        <p:txBody>
          <a:bodyPr wrap="square" rtlCol="0">
            <a:spAutoFit/>
          </a:bodyPr>
          <a:lstStyle/>
          <a:p>
            <a:pPr>
              <a:lnSpc>
                <a:spcPct val="107000"/>
              </a:lnSpc>
              <a:spcAft>
                <a:spcPts val="800"/>
              </a:spcAft>
            </a:pPr>
            <a:r>
              <a:rPr lang="en-GB" sz="2400" b="1" kern="100" dirty="0">
                <a:latin typeface="Calibri" panose="020F0502020204030204" pitchFamily="34" charset="0"/>
                <a:ea typeface="Aptos" panose="020B0004020202020204" pitchFamily="34" charset="0"/>
                <a:cs typeface="Calibri" panose="020F0502020204030204" pitchFamily="34" charset="0"/>
              </a:rPr>
              <a:t>C</a:t>
            </a:r>
            <a:r>
              <a:rPr lang="en-GB" sz="2400" b="1" kern="100" dirty="0">
                <a:effectLst/>
                <a:latin typeface="Calibri" panose="020F0502020204030204" pitchFamily="34" charset="0"/>
                <a:ea typeface="Aptos" panose="020B0004020202020204" pitchFamily="34" charset="0"/>
                <a:cs typeface="Calibri" panose="020F0502020204030204" pitchFamily="34" charset="0"/>
              </a:rPr>
              <a:t>orrect answers:</a:t>
            </a:r>
          </a:p>
          <a:p>
            <a:pPr lvl="0">
              <a:lnSpc>
                <a:spcPct val="107000"/>
              </a:lnSpc>
            </a:pPr>
            <a:endParaRPr lang="en-GB" sz="2400" kern="100" dirty="0">
              <a:latin typeface="Calibri" panose="020F0502020204030204" pitchFamily="34" charset="0"/>
              <a:ea typeface="Aptos" panose="020B0004020202020204" pitchFamily="34" charset="0"/>
              <a:cs typeface="Calibri" panose="020F0502020204030204" pitchFamily="34" charset="0"/>
            </a:endParaRPr>
          </a:p>
          <a:p>
            <a:pPr lvl="1">
              <a:lnSpc>
                <a:spcPct val="107000"/>
              </a:lnSpc>
            </a:pPr>
            <a:r>
              <a:rPr lang="en-GB" sz="2400" kern="100" dirty="0">
                <a:effectLst/>
                <a:latin typeface="Calibri" panose="020F0502020204030204" pitchFamily="34" charset="0"/>
                <a:ea typeface="Aptos" panose="020B0004020202020204" pitchFamily="34" charset="0"/>
                <a:cs typeface="Calibri" panose="020F0502020204030204" pitchFamily="34" charset="0"/>
              </a:rPr>
              <a:t>a) Preventing hypothermia and </a:t>
            </a:r>
            <a:r>
              <a:rPr lang="en-GB" sz="2400" kern="100" dirty="0" err="1">
                <a:effectLst/>
                <a:latin typeface="Calibri" panose="020F0502020204030204" pitchFamily="34" charset="0"/>
                <a:ea typeface="Aptos" panose="020B0004020202020204" pitchFamily="34" charset="0"/>
                <a:cs typeface="Calibri" panose="020F0502020204030204" pitchFamily="34" charset="0"/>
              </a:rPr>
              <a:t>hypoglycemia</a:t>
            </a:r>
            <a:endParaRPr lang="en-GB" sz="2400" kern="100" dirty="0">
              <a:effectLst/>
              <a:latin typeface="Calibri" panose="020F0502020204030204" pitchFamily="34" charset="0"/>
              <a:ea typeface="Aptos" panose="020B0004020202020204" pitchFamily="34" charset="0"/>
              <a:cs typeface="Calibri" panose="020F0502020204030204" pitchFamily="34" charset="0"/>
            </a:endParaRPr>
          </a:p>
          <a:p>
            <a:pPr lvl="1">
              <a:lnSpc>
                <a:spcPct val="107000"/>
              </a:lnSpc>
            </a:pPr>
            <a:r>
              <a:rPr lang="en-GB" sz="2400" kern="100" dirty="0">
                <a:effectLst/>
                <a:latin typeface="Calibri" panose="020F0502020204030204" pitchFamily="34" charset="0"/>
                <a:ea typeface="Aptos" panose="020B0004020202020204" pitchFamily="34" charset="0"/>
                <a:cs typeface="Calibri" panose="020F0502020204030204" pitchFamily="34" charset="0"/>
              </a:rPr>
              <a:t>c) Observing for respiratory distress/infection</a:t>
            </a:r>
          </a:p>
          <a:p>
            <a:pPr lvl="1">
              <a:lnSpc>
                <a:spcPct val="107000"/>
              </a:lnSpc>
            </a:pPr>
            <a:r>
              <a:rPr lang="en-GB" sz="2400" kern="100" dirty="0">
                <a:latin typeface="Calibri" panose="020F0502020204030204" pitchFamily="34" charset="0"/>
                <a:ea typeface="Aptos" panose="020B0004020202020204" pitchFamily="34" charset="0"/>
                <a:cs typeface="Calibri" panose="020F0502020204030204" pitchFamily="34" charset="0"/>
              </a:rPr>
              <a:t>d</a:t>
            </a:r>
            <a:r>
              <a:rPr lang="en-GB" sz="2400" kern="100" dirty="0">
                <a:effectLst/>
                <a:latin typeface="Calibri" panose="020F0502020204030204" pitchFamily="34" charset="0"/>
                <a:ea typeface="Aptos" panose="020B0004020202020204" pitchFamily="34" charset="0"/>
                <a:cs typeface="Calibri" panose="020F0502020204030204" pitchFamily="34" charset="0"/>
              </a:rPr>
              <a:t>) Septic screen</a:t>
            </a:r>
          </a:p>
          <a:p>
            <a:pPr lvl="1">
              <a:lnSpc>
                <a:spcPct val="107000"/>
              </a:lnSpc>
            </a:pPr>
            <a:r>
              <a:rPr lang="en-GB" sz="2400" kern="100" dirty="0">
                <a:latin typeface="Calibri" panose="020F0502020204030204" pitchFamily="34" charset="0"/>
                <a:ea typeface="Aptos" panose="020B0004020202020204" pitchFamily="34" charset="0"/>
                <a:cs typeface="Calibri" panose="020F0502020204030204" pitchFamily="34" charset="0"/>
              </a:rPr>
              <a:t>f) </a:t>
            </a:r>
            <a:r>
              <a:rPr lang="en-GB" sz="2400" kern="100" dirty="0">
                <a:effectLst/>
                <a:latin typeface="Calibri" panose="020F0502020204030204" pitchFamily="34" charset="0"/>
                <a:ea typeface="Aptos" panose="020B0004020202020204" pitchFamily="34" charset="0"/>
                <a:cs typeface="Calibri" panose="020F0502020204030204" pitchFamily="34" charset="0"/>
              </a:rPr>
              <a:t>IV antibiotics</a:t>
            </a:r>
          </a:p>
        </p:txBody>
      </p:sp>
    </p:spTree>
    <p:extLst>
      <p:ext uri="{BB962C8B-B14F-4D97-AF65-F5344CB8AC3E}">
        <p14:creationId xmlns:p14="http://schemas.microsoft.com/office/powerpoint/2010/main" val="4050610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6540361" y="236848"/>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Case study: Discussion</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2086111" y="2459504"/>
            <a:ext cx="8019777" cy="1938992"/>
          </a:xfrm>
          <a:prstGeom prst="rect">
            <a:avLst/>
          </a:prstGeom>
          <a:noFill/>
        </p:spPr>
        <p:txBody>
          <a:bodyPr wrap="square" rtlCol="0">
            <a:spAutoFit/>
          </a:bodyPr>
          <a:lstStyle/>
          <a:p>
            <a:r>
              <a:rPr lang="en-GB" sz="2400" kern="100" dirty="0">
                <a:effectLst/>
                <a:latin typeface="Calibri" panose="020F0502020204030204" pitchFamily="34" charset="0"/>
                <a:ea typeface="Aptos" panose="020B0004020202020204" pitchFamily="34" charset="0"/>
                <a:cs typeface="Calibri" panose="020F0502020204030204" pitchFamily="34" charset="0"/>
              </a:rPr>
              <a:t>Given her </a:t>
            </a:r>
            <a:r>
              <a:rPr lang="en-GB" sz="2400" b="1" kern="100" dirty="0">
                <a:effectLst/>
                <a:latin typeface="Calibri" panose="020F0502020204030204" pitchFamily="34" charset="0"/>
                <a:ea typeface="Aptos" panose="020B0004020202020204" pitchFamily="34" charset="0"/>
                <a:cs typeface="Calibri" panose="020F0502020204030204" pitchFamily="34" charset="0"/>
              </a:rPr>
              <a:t>degree of prematurity </a:t>
            </a:r>
            <a:r>
              <a:rPr lang="en-GB" sz="2400" kern="100" dirty="0">
                <a:effectLst/>
                <a:latin typeface="Calibri" panose="020F0502020204030204" pitchFamily="34" charset="0"/>
                <a:ea typeface="Aptos" panose="020B0004020202020204" pitchFamily="34" charset="0"/>
                <a:cs typeface="Calibri" panose="020F0502020204030204" pitchFamily="34" charset="0"/>
              </a:rPr>
              <a:t>and </a:t>
            </a:r>
            <a:r>
              <a:rPr lang="en-GB" sz="2400" b="1" kern="100" dirty="0">
                <a:effectLst/>
                <a:latin typeface="Calibri" panose="020F0502020204030204" pitchFamily="34" charset="0"/>
                <a:ea typeface="Aptos" panose="020B0004020202020204" pitchFamily="34" charset="0"/>
                <a:cs typeface="Calibri" panose="020F0502020204030204" pitchFamily="34" charset="0"/>
              </a:rPr>
              <a:t>risks of infection</a:t>
            </a:r>
            <a:r>
              <a:rPr lang="en-GB" sz="2400" kern="100" dirty="0">
                <a:effectLst/>
                <a:latin typeface="Calibri" panose="020F0502020204030204" pitchFamily="34" charset="0"/>
                <a:ea typeface="Aptos" panose="020B0004020202020204" pitchFamily="34" charset="0"/>
                <a:cs typeface="Calibri" panose="020F0502020204030204" pitchFamily="34" charset="0"/>
              </a:rPr>
              <a:t>, would KMC be safe and appropriate for </a:t>
            </a:r>
            <a:r>
              <a:rPr lang="en-GB" sz="2400" kern="100" dirty="0" err="1">
                <a:effectLst/>
                <a:latin typeface="Calibri" panose="020F0502020204030204" pitchFamily="34" charset="0"/>
                <a:ea typeface="Aptos" panose="020B0004020202020204" pitchFamily="34" charset="0"/>
                <a:cs typeface="Calibri" panose="020F0502020204030204" pitchFamily="34" charset="0"/>
              </a:rPr>
              <a:t>Abeni</a:t>
            </a:r>
            <a:r>
              <a:rPr lang="en-GB" sz="2400" kern="100" dirty="0">
                <a:effectLst/>
                <a:latin typeface="Calibri" panose="020F0502020204030204" pitchFamily="34" charset="0"/>
                <a:ea typeface="Aptos" panose="020B0004020202020204" pitchFamily="34" charset="0"/>
                <a:cs typeface="Calibri" panose="020F0502020204030204" pitchFamily="34" charset="0"/>
              </a:rPr>
              <a:t>? </a:t>
            </a:r>
          </a:p>
          <a:p>
            <a:endParaRPr lang="en-GB" sz="2400" kern="100" dirty="0">
              <a:latin typeface="Calibri" panose="020F0502020204030204" pitchFamily="34" charset="0"/>
              <a:ea typeface="Aptos" panose="020B0004020202020204" pitchFamily="34" charset="0"/>
              <a:cs typeface="Calibri" panose="020F0502020204030204" pitchFamily="34" charset="0"/>
            </a:endParaRPr>
          </a:p>
          <a:p>
            <a:r>
              <a:rPr lang="en-GB" sz="2400" kern="100" dirty="0">
                <a:effectLst/>
                <a:latin typeface="Calibri" panose="020F0502020204030204" pitchFamily="34" charset="0"/>
                <a:ea typeface="Aptos" panose="020B0004020202020204" pitchFamily="34" charset="0"/>
                <a:cs typeface="Calibri" panose="020F0502020204030204" pitchFamily="34" charset="0"/>
              </a:rPr>
              <a:t>Consider what else you would recommend in the first few days, before reading the expert opinion on the next slide.</a:t>
            </a:r>
          </a:p>
        </p:txBody>
      </p:sp>
    </p:spTree>
    <p:extLst>
      <p:ext uri="{BB962C8B-B14F-4D97-AF65-F5344CB8AC3E}">
        <p14:creationId xmlns:p14="http://schemas.microsoft.com/office/powerpoint/2010/main" val="2227799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6426062" y="236849"/>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Case study: Discussion</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4326441"/>
          </a:xfrm>
          <a:prstGeom prst="rect">
            <a:avLst/>
          </a:prstGeom>
          <a:noFill/>
        </p:spPr>
        <p:txBody>
          <a:bodyPr wrap="square" rtlCol="0">
            <a:spAutoFit/>
          </a:bodyPr>
          <a:lstStyle/>
          <a:p>
            <a:pPr>
              <a:lnSpc>
                <a:spcPct val="107000"/>
              </a:lnSpc>
              <a:spcAft>
                <a:spcPts val="800"/>
              </a:spcAft>
            </a:pPr>
            <a:r>
              <a:rPr lang="en-GB" sz="1600" b="1" kern="100" dirty="0">
                <a:effectLst/>
                <a:latin typeface="Calibri" panose="020F0502020204030204" pitchFamily="34" charset="0"/>
                <a:ea typeface="Aptos" panose="020B0004020202020204" pitchFamily="34" charset="0"/>
                <a:cs typeface="Calibri" panose="020F0502020204030204" pitchFamily="34" charset="0"/>
              </a:rPr>
              <a:t>“The </a:t>
            </a:r>
            <a:r>
              <a:rPr lang="en-GB" sz="1600" b="1" kern="100" dirty="0" err="1">
                <a:effectLst/>
                <a:latin typeface="Calibri" panose="020F0502020204030204" pitchFamily="34" charset="0"/>
                <a:ea typeface="Aptos" panose="020B0004020202020204" pitchFamily="34" charset="0"/>
                <a:cs typeface="Calibri" panose="020F0502020204030204" pitchFamily="34" charset="0"/>
              </a:rPr>
              <a:t>iKMC</a:t>
            </a:r>
            <a:r>
              <a:rPr lang="en-GB" sz="1600" b="1" kern="100" dirty="0">
                <a:effectLst/>
                <a:latin typeface="Calibri" panose="020F0502020204030204" pitchFamily="34" charset="0"/>
                <a:ea typeface="Aptos" panose="020B0004020202020204" pitchFamily="34" charset="0"/>
                <a:cs typeface="Calibri" panose="020F0502020204030204" pitchFamily="34" charset="0"/>
              </a:rPr>
              <a:t> trial showed that KMC reduces the risk of death and late onset sepsis. </a:t>
            </a:r>
            <a:r>
              <a:rPr lang="en-GB" sz="1600" b="1" kern="100" dirty="0" err="1">
                <a:effectLst/>
                <a:latin typeface="Calibri" panose="020F0502020204030204" pitchFamily="34" charset="0"/>
                <a:ea typeface="Aptos" panose="020B0004020202020204" pitchFamily="34" charset="0"/>
                <a:cs typeface="Calibri" panose="020F0502020204030204" pitchFamily="34" charset="0"/>
              </a:rPr>
              <a:t>Abeni</a:t>
            </a:r>
            <a:r>
              <a:rPr lang="en-GB" sz="1600" b="1" kern="100" dirty="0">
                <a:effectLst/>
                <a:latin typeface="Calibri" panose="020F0502020204030204" pitchFamily="34" charset="0"/>
                <a:ea typeface="Aptos" panose="020B0004020202020204" pitchFamily="34" charset="0"/>
                <a:cs typeface="Calibri" panose="020F0502020204030204" pitchFamily="34" charset="0"/>
              </a:rPr>
              <a:t> can be placed in the KMC position using an appropriate binder, by a trained member of staff. Mother should be informed about the practice of KMC and given advice about placing </a:t>
            </a:r>
            <a:r>
              <a:rPr lang="en-GB" sz="1600" b="1" kern="100" dirty="0" err="1">
                <a:effectLst/>
                <a:latin typeface="Calibri" panose="020F0502020204030204" pitchFamily="34" charset="0"/>
                <a:ea typeface="Aptos" panose="020B0004020202020204" pitchFamily="34" charset="0"/>
                <a:cs typeface="Calibri" panose="020F0502020204030204" pitchFamily="34" charset="0"/>
              </a:rPr>
              <a:t>Abeni</a:t>
            </a:r>
            <a:r>
              <a:rPr lang="en-GB" sz="1600" b="1" kern="100" dirty="0">
                <a:effectLst/>
                <a:latin typeface="Calibri" panose="020F0502020204030204" pitchFamily="34" charset="0"/>
                <a:ea typeface="Aptos" panose="020B0004020202020204" pitchFamily="34" charset="0"/>
                <a:cs typeface="Calibri" panose="020F0502020204030204" pitchFamily="34" charset="0"/>
              </a:rPr>
              <a:t> to the breast, or expressing colostrum if </a:t>
            </a:r>
            <a:r>
              <a:rPr lang="en-GB" sz="1600" b="1" kern="100" dirty="0" err="1">
                <a:effectLst/>
                <a:latin typeface="Calibri" panose="020F0502020204030204" pitchFamily="34" charset="0"/>
                <a:ea typeface="Aptos" panose="020B0004020202020204" pitchFamily="34" charset="0"/>
                <a:cs typeface="Calibri" panose="020F0502020204030204" pitchFamily="34" charset="0"/>
              </a:rPr>
              <a:t>Abeni</a:t>
            </a:r>
            <a:r>
              <a:rPr lang="en-GB" sz="1600" b="1" kern="100" dirty="0">
                <a:effectLst/>
                <a:latin typeface="Calibri" panose="020F0502020204030204" pitchFamily="34" charset="0"/>
                <a:ea typeface="Aptos" panose="020B0004020202020204" pitchFamily="34" charset="0"/>
                <a:cs typeface="Calibri" panose="020F0502020204030204" pitchFamily="34" charset="0"/>
              </a:rPr>
              <a:t> is not able to latch and suck.</a:t>
            </a:r>
            <a:endParaRPr lang="en-GB" sz="1600" kern="100" dirty="0">
              <a:effectLst/>
              <a:latin typeface="Calibri" panose="020F0502020204030204" pitchFamily="34" charset="0"/>
              <a:ea typeface="Aptos" panose="020B0004020202020204" pitchFamily="34" charset="0"/>
              <a:cs typeface="Calibri" panose="020F0502020204030204" pitchFamily="34" charset="0"/>
            </a:endParaRPr>
          </a:p>
          <a:p>
            <a:pPr>
              <a:lnSpc>
                <a:spcPct val="107000"/>
              </a:lnSpc>
              <a:spcAft>
                <a:spcPts val="800"/>
              </a:spcAft>
            </a:pPr>
            <a:r>
              <a:rPr lang="en-GB" sz="1600" b="1" kern="100" dirty="0">
                <a:effectLst/>
                <a:latin typeface="Calibri" panose="020F0502020204030204" pitchFamily="34" charset="0"/>
                <a:ea typeface="Aptos" panose="020B0004020202020204" pitchFamily="34" charset="0"/>
                <a:cs typeface="Calibri" panose="020F0502020204030204" pitchFamily="34" charset="0"/>
              </a:rPr>
              <a:t> </a:t>
            </a:r>
            <a:endParaRPr lang="en-GB" sz="1600" kern="100" dirty="0">
              <a:effectLst/>
              <a:latin typeface="Calibri" panose="020F0502020204030204" pitchFamily="34" charset="0"/>
              <a:ea typeface="Aptos" panose="020B0004020202020204" pitchFamily="34" charset="0"/>
              <a:cs typeface="Calibri" panose="020F0502020204030204" pitchFamily="34" charset="0"/>
            </a:endParaRPr>
          </a:p>
          <a:p>
            <a:pPr>
              <a:lnSpc>
                <a:spcPct val="107000"/>
              </a:lnSpc>
              <a:spcAft>
                <a:spcPts val="800"/>
              </a:spcAft>
            </a:pPr>
            <a:r>
              <a:rPr lang="en-GB" sz="1600" b="1" kern="100" dirty="0">
                <a:effectLst/>
                <a:latin typeface="Calibri" panose="020F0502020204030204" pitchFamily="34" charset="0"/>
                <a:ea typeface="Aptos" panose="020B0004020202020204" pitchFamily="34" charset="0"/>
                <a:cs typeface="Calibri" panose="020F0502020204030204" pitchFamily="34" charset="0"/>
              </a:rPr>
              <a:t>Monitoring of respiratory distress and hypoxia is important and if needed, CPAP and/or oxygen can be given alongside intravenous antibiotics whilst still receiving KMC.</a:t>
            </a:r>
            <a:endParaRPr lang="en-GB" sz="1600" kern="100" dirty="0">
              <a:effectLst/>
              <a:latin typeface="Calibri" panose="020F0502020204030204" pitchFamily="34" charset="0"/>
              <a:ea typeface="Aptos" panose="020B0004020202020204" pitchFamily="34" charset="0"/>
              <a:cs typeface="Calibri" panose="020F0502020204030204" pitchFamily="34" charset="0"/>
            </a:endParaRPr>
          </a:p>
          <a:p>
            <a:pPr>
              <a:lnSpc>
                <a:spcPct val="107000"/>
              </a:lnSpc>
              <a:spcAft>
                <a:spcPts val="800"/>
              </a:spcAft>
            </a:pPr>
            <a:r>
              <a:rPr lang="en-GB" sz="1600" b="1" kern="100" dirty="0">
                <a:effectLst/>
                <a:latin typeface="Calibri" panose="020F0502020204030204" pitchFamily="34" charset="0"/>
                <a:ea typeface="Aptos" panose="020B0004020202020204" pitchFamily="34" charset="0"/>
                <a:cs typeface="Calibri" panose="020F0502020204030204" pitchFamily="34" charset="0"/>
              </a:rPr>
              <a:t> </a:t>
            </a:r>
            <a:endParaRPr lang="en-GB" sz="1600" kern="100" dirty="0">
              <a:effectLst/>
              <a:latin typeface="Calibri" panose="020F0502020204030204" pitchFamily="34" charset="0"/>
              <a:ea typeface="Aptos" panose="020B0004020202020204" pitchFamily="34" charset="0"/>
              <a:cs typeface="Calibri" panose="020F0502020204030204" pitchFamily="34" charset="0"/>
            </a:endParaRPr>
          </a:p>
          <a:p>
            <a:pPr>
              <a:lnSpc>
                <a:spcPct val="107000"/>
              </a:lnSpc>
              <a:spcAft>
                <a:spcPts val="800"/>
              </a:spcAft>
            </a:pPr>
            <a:r>
              <a:rPr lang="en-GB" sz="1600" b="1" kern="100" dirty="0" err="1">
                <a:effectLst/>
                <a:latin typeface="Calibri" panose="020F0502020204030204" pitchFamily="34" charset="0"/>
                <a:ea typeface="Aptos" panose="020B0004020202020204" pitchFamily="34" charset="0"/>
                <a:cs typeface="Calibri" panose="020F0502020204030204" pitchFamily="34" charset="0"/>
              </a:rPr>
              <a:t>Abeni</a:t>
            </a:r>
            <a:r>
              <a:rPr lang="en-GB" sz="1600" b="1" kern="100" dirty="0">
                <a:effectLst/>
                <a:latin typeface="Calibri" panose="020F0502020204030204" pitchFamily="34" charset="0"/>
                <a:ea typeface="Aptos" panose="020B0004020202020204" pitchFamily="34" charset="0"/>
                <a:cs typeface="Calibri" panose="020F0502020204030204" pitchFamily="34" charset="0"/>
              </a:rPr>
              <a:t> will require blood glucose monitoring because of the risk of </a:t>
            </a:r>
            <a:r>
              <a:rPr lang="en-GB" sz="1600" b="1" kern="100" dirty="0" err="1">
                <a:effectLst/>
                <a:latin typeface="Calibri" panose="020F0502020204030204" pitchFamily="34" charset="0"/>
                <a:ea typeface="Aptos" panose="020B0004020202020204" pitchFamily="34" charset="0"/>
                <a:cs typeface="Calibri" panose="020F0502020204030204" pitchFamily="34" charset="0"/>
              </a:rPr>
              <a:t>hypoglycemia</a:t>
            </a:r>
            <a:r>
              <a:rPr lang="en-GB" sz="1600" b="1" kern="100" dirty="0">
                <a:effectLst/>
                <a:latin typeface="Calibri" panose="020F0502020204030204" pitchFamily="34" charset="0"/>
                <a:ea typeface="Aptos" panose="020B0004020202020204" pitchFamily="34" charset="0"/>
                <a:cs typeface="Calibri" panose="020F0502020204030204" pitchFamily="34" charset="0"/>
              </a:rPr>
              <a:t>. KMC is more effective than other methods (e.g. heat pad) in avoiding hypothermia, but </a:t>
            </a:r>
            <a:r>
              <a:rPr lang="en-GB" sz="1600" b="1" kern="100" dirty="0" err="1">
                <a:effectLst/>
                <a:latin typeface="Calibri" panose="020F0502020204030204" pitchFamily="34" charset="0"/>
                <a:ea typeface="Aptos" panose="020B0004020202020204" pitchFamily="34" charset="0"/>
                <a:cs typeface="Calibri" panose="020F0502020204030204" pitchFamily="34" charset="0"/>
              </a:rPr>
              <a:t>Abeni</a:t>
            </a:r>
            <a:r>
              <a:rPr lang="en-GB" sz="1600" b="1" kern="100" dirty="0">
                <a:effectLst/>
                <a:latin typeface="Calibri" panose="020F0502020204030204" pitchFamily="34" charset="0"/>
                <a:ea typeface="Aptos" panose="020B0004020202020204" pitchFamily="34" charset="0"/>
                <a:cs typeface="Calibri" panose="020F0502020204030204" pitchFamily="34" charset="0"/>
              </a:rPr>
              <a:t> will still require regular temperature checks.</a:t>
            </a:r>
            <a:endParaRPr lang="en-GB" sz="1600" kern="100" dirty="0">
              <a:effectLst/>
              <a:latin typeface="Calibri" panose="020F0502020204030204" pitchFamily="34" charset="0"/>
              <a:ea typeface="Aptos" panose="020B0004020202020204" pitchFamily="34" charset="0"/>
              <a:cs typeface="Calibri" panose="020F0502020204030204" pitchFamily="34" charset="0"/>
            </a:endParaRPr>
          </a:p>
          <a:p>
            <a:pPr>
              <a:lnSpc>
                <a:spcPct val="107000"/>
              </a:lnSpc>
              <a:spcAft>
                <a:spcPts val="800"/>
              </a:spcAft>
            </a:pPr>
            <a:r>
              <a:rPr lang="en-GB" sz="1600" b="1" kern="100" dirty="0">
                <a:effectLst/>
                <a:latin typeface="Calibri" panose="020F0502020204030204" pitchFamily="34" charset="0"/>
                <a:ea typeface="Aptos" panose="020B0004020202020204" pitchFamily="34" charset="0"/>
                <a:cs typeface="Calibri" panose="020F0502020204030204" pitchFamily="34" charset="0"/>
              </a:rPr>
              <a:t> </a:t>
            </a:r>
            <a:endParaRPr lang="en-GB" sz="1600" kern="100" dirty="0">
              <a:effectLst/>
              <a:latin typeface="Calibri" panose="020F0502020204030204" pitchFamily="34" charset="0"/>
              <a:ea typeface="Aptos" panose="020B0004020202020204" pitchFamily="34" charset="0"/>
              <a:cs typeface="Calibri" panose="020F0502020204030204" pitchFamily="34" charset="0"/>
            </a:endParaRPr>
          </a:p>
          <a:p>
            <a:pPr>
              <a:lnSpc>
                <a:spcPct val="107000"/>
              </a:lnSpc>
              <a:spcAft>
                <a:spcPts val="800"/>
              </a:spcAft>
            </a:pPr>
            <a:r>
              <a:rPr lang="en-GB" sz="1600" b="1" kern="100" dirty="0" err="1">
                <a:effectLst/>
                <a:latin typeface="Calibri" panose="020F0502020204030204" pitchFamily="34" charset="0"/>
                <a:ea typeface="Aptos" panose="020B0004020202020204" pitchFamily="34" charset="0"/>
                <a:cs typeface="Calibri" panose="020F0502020204030204" pitchFamily="34" charset="0"/>
              </a:rPr>
              <a:t>Abeni’s</a:t>
            </a:r>
            <a:r>
              <a:rPr lang="en-GB" sz="1600" b="1" kern="100" dirty="0">
                <a:effectLst/>
                <a:latin typeface="Calibri" panose="020F0502020204030204" pitchFamily="34" charset="0"/>
                <a:ea typeface="Aptos" panose="020B0004020202020204" pitchFamily="34" charset="0"/>
                <a:cs typeface="Calibri" panose="020F0502020204030204" pitchFamily="34" charset="0"/>
              </a:rPr>
              <a:t> feeding and milk intake over the first few days will require careful observation.”</a:t>
            </a:r>
            <a:endParaRPr lang="en-GB" sz="1600" kern="100" dirty="0">
              <a:effectLst/>
              <a:latin typeface="Calibri" panose="020F0502020204030204" pitchFamily="34" charset="0"/>
              <a:ea typeface="Aptos" panose="020B0004020202020204" pitchFamily="34" charset="0"/>
              <a:cs typeface="Calibri" panose="020F0502020204030204" pitchFamily="34" charset="0"/>
            </a:endParaRPr>
          </a:p>
          <a:p>
            <a:pPr>
              <a:lnSpc>
                <a:spcPct val="107000"/>
              </a:lnSpc>
              <a:spcAft>
                <a:spcPts val="800"/>
              </a:spcAft>
            </a:pPr>
            <a:r>
              <a:rPr lang="en-GB" sz="1600" i="1" kern="100" dirty="0">
                <a:effectLst/>
                <a:latin typeface="Calibri" panose="020F0502020204030204" pitchFamily="34" charset="0"/>
                <a:ea typeface="Aptos" panose="020B0004020202020204" pitchFamily="34" charset="0"/>
                <a:cs typeface="Calibri" panose="020F0502020204030204" pitchFamily="34" charset="0"/>
              </a:rPr>
              <a:t>Professor Nick Embleton</a:t>
            </a:r>
            <a:endParaRPr lang="en-GB" sz="1600" kern="100" dirty="0">
              <a:effectLst/>
              <a:latin typeface="Calibri" panose="020F0502020204030204" pitchFamily="34" charset="0"/>
              <a:ea typeface="Aptos" panose="020B0004020202020204" pitchFamily="34" charset="0"/>
              <a:cs typeface="Calibri" panose="020F0502020204030204" pitchFamily="34" charset="0"/>
            </a:endParaRPr>
          </a:p>
          <a:p>
            <a:pPr>
              <a:lnSpc>
                <a:spcPct val="107000"/>
              </a:lnSpc>
              <a:spcAft>
                <a:spcPts val="800"/>
              </a:spcAft>
            </a:pPr>
            <a:r>
              <a:rPr lang="en-GB" sz="1600" i="1" kern="100" dirty="0">
                <a:effectLst/>
                <a:latin typeface="Calibri" panose="020F0502020204030204" pitchFamily="34" charset="0"/>
                <a:ea typeface="Aptos" panose="020B0004020202020204" pitchFamily="34" charset="0"/>
                <a:cs typeface="Calibri" panose="020F0502020204030204" pitchFamily="34" charset="0"/>
              </a:rPr>
              <a:t>Consultant Neonatologist and Professor of Neonatal Medicine</a:t>
            </a:r>
            <a:endParaRPr lang="en-GB" sz="1800" kern="100" dirty="0">
              <a:effectLst/>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2193529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3482474" y="288973"/>
            <a:ext cx="8705400" cy="1074656"/>
          </a:xfrm>
        </p:spPr>
        <p:txBody>
          <a:bodyPr>
            <a:noAutofit/>
          </a:bodyPr>
          <a:lstStyle/>
          <a:p>
            <a:r>
              <a:rPr lang="en-US" sz="3600" dirty="0">
                <a:solidFill>
                  <a:srgbClr val="175829"/>
                </a:solidFill>
                <a:latin typeface="Calibri" panose="020F0502020204030204" pitchFamily="34" charset="0"/>
                <a:cs typeface="Calibri" panose="020F0502020204030204" pitchFamily="34" charset="0"/>
              </a:rPr>
              <a:t>Introduction to dietary nutrient requirements</a:t>
            </a:r>
            <a:endParaRPr lang="en-GB" sz="3600"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grpSp>
        <p:nvGrpSpPr>
          <p:cNvPr id="9" name="Group 8">
            <a:extLst>
              <a:ext uri="{FF2B5EF4-FFF2-40B4-BE49-F238E27FC236}">
                <a16:creationId xmlns:a16="http://schemas.microsoft.com/office/drawing/2014/main" id="{04F47339-BF3C-C813-87E0-C4F440B87954}"/>
              </a:ext>
            </a:extLst>
          </p:cNvPr>
          <p:cNvGrpSpPr/>
          <p:nvPr/>
        </p:nvGrpSpPr>
        <p:grpSpPr>
          <a:xfrm>
            <a:off x="2817371" y="1652602"/>
            <a:ext cx="6557257" cy="4726767"/>
            <a:chOff x="2580415" y="1659746"/>
            <a:chExt cx="6849875" cy="4937699"/>
          </a:xfrm>
        </p:grpSpPr>
        <p:pic>
          <p:nvPicPr>
            <p:cNvPr id="6" name="Picture 5">
              <a:extLst>
                <a:ext uri="{FF2B5EF4-FFF2-40B4-BE49-F238E27FC236}">
                  <a16:creationId xmlns:a16="http://schemas.microsoft.com/office/drawing/2014/main" id="{A26EDAA3-D0AF-1597-83C9-A9E4A518E9F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80415" y="1659746"/>
              <a:ext cx="3219982" cy="4937698"/>
            </a:xfrm>
            <a:prstGeom prst="rect">
              <a:avLst/>
            </a:prstGeom>
            <a:noFill/>
            <a:ln>
              <a:noFill/>
            </a:ln>
          </p:spPr>
        </p:pic>
        <p:pic>
          <p:nvPicPr>
            <p:cNvPr id="8" name="Picture 7" descr="A yellow background with text and images&#10;&#10;Description automatically generated">
              <a:extLst>
                <a:ext uri="{FF2B5EF4-FFF2-40B4-BE49-F238E27FC236}">
                  <a16:creationId xmlns:a16="http://schemas.microsoft.com/office/drawing/2014/main" id="{F1AD4C35-592A-D71F-70B9-A046B959B79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13987" y="1659746"/>
              <a:ext cx="3216303" cy="4937699"/>
            </a:xfrm>
            <a:prstGeom prst="rect">
              <a:avLst/>
            </a:prstGeom>
            <a:noFill/>
            <a:ln>
              <a:noFill/>
            </a:ln>
          </p:spPr>
        </p:pic>
      </p:grpSp>
    </p:spTree>
    <p:extLst>
      <p:ext uri="{BB962C8B-B14F-4D97-AF65-F5344CB8AC3E}">
        <p14:creationId xmlns:p14="http://schemas.microsoft.com/office/powerpoint/2010/main" val="1756578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4375805" y="206546"/>
            <a:ext cx="8493550" cy="1074656"/>
          </a:xfrm>
        </p:spPr>
        <p:txBody>
          <a:bodyPr>
            <a:noAutofit/>
          </a:bodyPr>
          <a:lstStyle/>
          <a:p>
            <a:r>
              <a:rPr lang="en-US" sz="4000" dirty="0">
                <a:solidFill>
                  <a:srgbClr val="175829"/>
                </a:solidFill>
                <a:latin typeface="Calibri" panose="020F0502020204030204" pitchFamily="34" charset="0"/>
                <a:cs typeface="Calibri" panose="020F0502020204030204" pitchFamily="34" charset="0"/>
              </a:rPr>
              <a:t>Components of a healthy newborn breast-fed diet</a:t>
            </a:r>
            <a:endParaRPr lang="en-GB" sz="4000"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A9B4C3CA-95BE-0E98-ABDD-77E73E919B2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4201" y="2041746"/>
            <a:ext cx="7587165" cy="3971092"/>
          </a:xfrm>
          <a:prstGeom prst="rect">
            <a:avLst/>
          </a:prstGeom>
          <a:noFill/>
          <a:ln>
            <a:noFill/>
          </a:ln>
        </p:spPr>
      </p:pic>
      <p:sp>
        <p:nvSpPr>
          <p:cNvPr id="4" name="TextBox 3">
            <a:extLst>
              <a:ext uri="{FF2B5EF4-FFF2-40B4-BE49-F238E27FC236}">
                <a16:creationId xmlns:a16="http://schemas.microsoft.com/office/drawing/2014/main" id="{FDE83060-7F34-971C-590D-4DCC1B5C360E}"/>
              </a:ext>
            </a:extLst>
          </p:cNvPr>
          <p:cNvSpPr txBox="1"/>
          <p:nvPr/>
        </p:nvSpPr>
        <p:spPr>
          <a:xfrm>
            <a:off x="8239432" y="2226412"/>
            <a:ext cx="3628367" cy="3731919"/>
          </a:xfrm>
          <a:prstGeom prst="rect">
            <a:avLst/>
          </a:prstGeom>
          <a:noFill/>
        </p:spPr>
        <p:txBody>
          <a:bodyPr wrap="square" rtlCol="0">
            <a:spAutoFit/>
          </a:bodyPr>
          <a:lstStyle/>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Calibri" panose="020F0502020204030204" pitchFamily="34" charset="0"/>
              </a:rPr>
              <a:t>Functional Components</a:t>
            </a:r>
            <a:r>
              <a:rPr lang="en-GB" sz="1800" kern="100" dirty="0">
                <a:effectLst/>
                <a:latin typeface="Calibri" panose="020F0502020204030204" pitchFamily="34" charset="0"/>
                <a:ea typeface="Aptos" panose="020B0004020202020204" pitchFamily="34" charset="0"/>
                <a:cs typeface="Calibri" panose="020F0502020204030204" pitchFamily="34" charset="0"/>
              </a:rPr>
              <a:t> - Components of a healthy newborn breast-fed diet</a:t>
            </a: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Calibri" panose="020F0502020204030204" pitchFamily="34" charset="0"/>
              </a:rPr>
              <a:t>Macronutrients</a:t>
            </a:r>
            <a:r>
              <a:rPr lang="en-GB" sz="1800" kern="100" dirty="0">
                <a:effectLst/>
                <a:latin typeface="Calibri" panose="020F0502020204030204" pitchFamily="34" charset="0"/>
                <a:ea typeface="Aptos" panose="020B0004020202020204" pitchFamily="34" charset="0"/>
                <a:cs typeface="Calibri" panose="020F0502020204030204" pitchFamily="34" charset="0"/>
              </a:rPr>
              <a:t> - e.g. protein and energy</a:t>
            </a: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Calibri" panose="020F0502020204030204" pitchFamily="34" charset="0"/>
              </a:rPr>
              <a:t>Sensory aspects</a:t>
            </a:r>
            <a:r>
              <a:rPr lang="en-GB" sz="1800" kern="100" dirty="0">
                <a:effectLst/>
                <a:latin typeface="Calibri" panose="020F0502020204030204" pitchFamily="34" charset="0"/>
                <a:ea typeface="Aptos" panose="020B0004020202020204" pitchFamily="34" charset="0"/>
                <a:cs typeface="Calibri" panose="020F0502020204030204" pitchFamily="34" charset="0"/>
              </a:rPr>
              <a:t> - Smell, touch, and taste</a:t>
            </a: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Calibri" panose="020F0502020204030204" pitchFamily="34" charset="0"/>
              </a:rPr>
              <a:t>Minerals &amp; electrolytes</a:t>
            </a:r>
            <a:r>
              <a:rPr lang="en-GB" sz="1800" kern="100" dirty="0">
                <a:effectLst/>
                <a:latin typeface="Calibri" panose="020F0502020204030204" pitchFamily="34" charset="0"/>
                <a:ea typeface="Aptos" panose="020B0004020202020204" pitchFamily="34" charset="0"/>
                <a:cs typeface="Calibri" panose="020F0502020204030204" pitchFamily="34" charset="0"/>
              </a:rPr>
              <a:t> - e.g. calcium and sodium</a:t>
            </a:r>
          </a:p>
          <a:p>
            <a:pPr marL="342900" lvl="0" indent="-342900">
              <a:lnSpc>
                <a:spcPct val="107000"/>
              </a:lnSpc>
              <a:spcAft>
                <a:spcPts val="800"/>
              </a:spcAft>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Calibri" panose="020F0502020204030204" pitchFamily="34" charset="0"/>
              </a:rPr>
              <a:t>Vitamins &amp; trace elements</a:t>
            </a:r>
            <a:r>
              <a:rPr lang="en-GB" sz="1800" kern="100" dirty="0">
                <a:effectLst/>
                <a:latin typeface="Calibri" panose="020F0502020204030204" pitchFamily="34" charset="0"/>
                <a:ea typeface="Aptos" panose="020B0004020202020204" pitchFamily="34" charset="0"/>
                <a:cs typeface="Calibri" panose="020F0502020204030204" pitchFamily="34" charset="0"/>
              </a:rPr>
              <a:t> - e.g. iron and zinc</a:t>
            </a:r>
          </a:p>
          <a:p>
            <a:endParaRPr lang="en-GB" dirty="0"/>
          </a:p>
        </p:txBody>
      </p:sp>
    </p:spTree>
    <p:extLst>
      <p:ext uri="{BB962C8B-B14F-4D97-AF65-F5344CB8AC3E}">
        <p14:creationId xmlns:p14="http://schemas.microsoft.com/office/powerpoint/2010/main" val="2363710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4854436" y="234186"/>
            <a:ext cx="8493550" cy="1074656"/>
          </a:xfrm>
        </p:spPr>
        <p:txBody>
          <a:bodyPr>
            <a:normAutofit fontScale="90000"/>
          </a:bodyPr>
          <a:lstStyle/>
          <a:p>
            <a:r>
              <a:rPr lang="en-US" dirty="0">
                <a:solidFill>
                  <a:srgbClr val="175829"/>
                </a:solidFill>
                <a:latin typeface="Calibri" panose="020F0502020204030204" pitchFamily="34" charset="0"/>
                <a:cs typeface="Calibri" panose="020F0502020204030204" pitchFamily="34" charset="0"/>
              </a:rPr>
              <a:t>Why do preterm and LBW infants require higher nutrient intakes?</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5EEF66C5-58DD-92BB-0274-72C706A8483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2781" y="1713237"/>
            <a:ext cx="4114800" cy="5022215"/>
          </a:xfrm>
          <a:prstGeom prst="rect">
            <a:avLst/>
          </a:prstGeom>
          <a:noFill/>
          <a:ln>
            <a:noFill/>
          </a:ln>
        </p:spPr>
      </p:pic>
      <p:sp>
        <p:nvSpPr>
          <p:cNvPr id="4" name="TextBox 3">
            <a:extLst>
              <a:ext uri="{FF2B5EF4-FFF2-40B4-BE49-F238E27FC236}">
                <a16:creationId xmlns:a16="http://schemas.microsoft.com/office/drawing/2014/main" id="{AED2ADCA-ED33-B896-D915-5509667560BA}"/>
              </a:ext>
            </a:extLst>
          </p:cNvPr>
          <p:cNvSpPr txBox="1"/>
          <p:nvPr/>
        </p:nvSpPr>
        <p:spPr>
          <a:xfrm>
            <a:off x="5338916" y="1857080"/>
            <a:ext cx="6518787" cy="4641655"/>
          </a:xfrm>
          <a:prstGeom prst="rect">
            <a:avLst/>
          </a:prstGeom>
          <a:noFill/>
        </p:spPr>
        <p:txBody>
          <a:bodyPr wrap="square" rtlCol="0">
            <a:spAutoFit/>
          </a:bodyPr>
          <a:lstStyle/>
          <a:p>
            <a:pPr marL="285750" indent="-285750">
              <a:lnSpc>
                <a:spcPct val="107000"/>
              </a:lnSpc>
              <a:spcAft>
                <a:spcPts val="800"/>
              </a:spcAft>
              <a:buFont typeface="Arial" panose="020B0604020202020204" pitchFamily="34" charset="0"/>
              <a:buChar char="•"/>
            </a:pPr>
            <a:r>
              <a:rPr lang="en-GB" sz="1800" b="1" kern="100" dirty="0">
                <a:effectLst/>
                <a:latin typeface="Calibri" panose="020F0502020204030204" pitchFamily="34" charset="0"/>
                <a:ea typeface="Aptos" panose="020B0004020202020204" pitchFamily="34" charset="0"/>
                <a:cs typeface="Calibri" panose="020F0502020204030204" pitchFamily="34" charset="0"/>
              </a:rPr>
              <a:t>Rapid </a:t>
            </a:r>
            <a:r>
              <a:rPr lang="en-GB" sz="1800" b="1" kern="100" dirty="0" err="1">
                <a:effectLst/>
                <a:latin typeface="Calibri" panose="020F0502020204030204" pitchFamily="34" charset="0"/>
                <a:ea typeface="Aptos" panose="020B0004020202020204" pitchFamily="34" charset="0"/>
                <a:cs typeface="Calibri" panose="020F0502020204030204" pitchFamily="34" charset="0"/>
              </a:rPr>
              <a:t>fetal</a:t>
            </a:r>
            <a:r>
              <a:rPr lang="en-GB" sz="1800" b="1" kern="100" dirty="0">
                <a:effectLst/>
                <a:latin typeface="Calibri" panose="020F0502020204030204" pitchFamily="34" charset="0"/>
                <a:ea typeface="Aptos" panose="020B0004020202020204" pitchFamily="34" charset="0"/>
                <a:cs typeface="Calibri" panose="020F0502020204030204" pitchFamily="34" charset="0"/>
              </a:rPr>
              <a:t> growth: </a:t>
            </a:r>
            <a:r>
              <a:rPr lang="en-GB" sz="1800" kern="100" dirty="0">
                <a:effectLst/>
                <a:latin typeface="Calibri" panose="020F0502020204030204" pitchFamily="34" charset="0"/>
                <a:ea typeface="Aptos" panose="020B0004020202020204" pitchFamily="34" charset="0"/>
                <a:cs typeface="Calibri" panose="020F0502020204030204" pitchFamily="34" charset="0"/>
              </a:rPr>
              <a:t>In-utero growth in the 3rd trimester is much greater than after 40 weeks.</a:t>
            </a:r>
          </a:p>
          <a:p>
            <a:pPr marL="285750" indent="-285750">
              <a:lnSpc>
                <a:spcPct val="107000"/>
              </a:lnSpc>
              <a:spcAft>
                <a:spcPts val="800"/>
              </a:spcAft>
              <a:buFont typeface="Arial" panose="020B0604020202020204" pitchFamily="34" charset="0"/>
              <a:buChar char="•"/>
            </a:pPr>
            <a:r>
              <a:rPr lang="en-GB" sz="1800" b="1" kern="100" dirty="0">
                <a:effectLst/>
                <a:latin typeface="Calibri" panose="020F0502020204030204" pitchFamily="34" charset="0"/>
                <a:ea typeface="Aptos" panose="020B0004020202020204" pitchFamily="34" charset="0"/>
                <a:cs typeface="Calibri" panose="020F0502020204030204" pitchFamily="34" charset="0"/>
              </a:rPr>
              <a:t>Protein accretion: </a:t>
            </a:r>
            <a:r>
              <a:rPr lang="en-GB" sz="1800" kern="100" dirty="0">
                <a:effectLst/>
                <a:latin typeface="Calibri" panose="020F0502020204030204" pitchFamily="34" charset="0"/>
                <a:ea typeface="Aptos" panose="020B0004020202020204" pitchFamily="34" charset="0"/>
                <a:cs typeface="Calibri" panose="020F0502020204030204" pitchFamily="34" charset="0"/>
              </a:rPr>
              <a:t>Higher weight gain velocity requires more nutrients (tissue substrate): more energy is needed to accrete proteins into new tissue.</a:t>
            </a:r>
          </a:p>
          <a:p>
            <a:pPr marL="285750" indent="-285750">
              <a:lnSpc>
                <a:spcPct val="107000"/>
              </a:lnSpc>
              <a:spcAft>
                <a:spcPts val="800"/>
              </a:spcAft>
              <a:buFont typeface="Arial" panose="020B0604020202020204" pitchFamily="34" charset="0"/>
              <a:buChar char="•"/>
            </a:pPr>
            <a:r>
              <a:rPr lang="en-GB" sz="1800" b="1" kern="100" dirty="0">
                <a:effectLst/>
                <a:latin typeface="Calibri" panose="020F0502020204030204" pitchFamily="34" charset="0"/>
                <a:ea typeface="Aptos" panose="020B0004020202020204" pitchFamily="34" charset="0"/>
                <a:cs typeface="Calibri" panose="020F0502020204030204" pitchFamily="34" charset="0"/>
              </a:rPr>
              <a:t>Tissue repair: </a:t>
            </a:r>
            <a:r>
              <a:rPr lang="en-GB" sz="1800" kern="100" dirty="0">
                <a:effectLst/>
                <a:latin typeface="Calibri" panose="020F0502020204030204" pitchFamily="34" charset="0"/>
                <a:ea typeface="Aptos" panose="020B0004020202020204" pitchFamily="34" charset="0"/>
                <a:cs typeface="Calibri" panose="020F0502020204030204" pitchFamily="34" charset="0"/>
              </a:rPr>
              <a:t>Preterm infants are more likely to have other problems such as lung disease: tissue repair requires additional energy. </a:t>
            </a:r>
          </a:p>
          <a:p>
            <a:pPr marL="285750" indent="-285750">
              <a:lnSpc>
                <a:spcPct val="107000"/>
              </a:lnSpc>
              <a:spcAft>
                <a:spcPts val="800"/>
              </a:spcAft>
              <a:buFont typeface="Arial" panose="020B0604020202020204" pitchFamily="34" charset="0"/>
              <a:buChar char="•"/>
            </a:pPr>
            <a:r>
              <a:rPr lang="en-GB" sz="1800" b="1" kern="100" dirty="0">
                <a:effectLst/>
                <a:latin typeface="Calibri" panose="020F0502020204030204" pitchFamily="34" charset="0"/>
                <a:ea typeface="Aptos" panose="020B0004020202020204" pitchFamily="34" charset="0"/>
                <a:cs typeface="Calibri" panose="020F0502020204030204" pitchFamily="34" charset="0"/>
              </a:rPr>
              <a:t>Increased losses: </a:t>
            </a:r>
            <a:r>
              <a:rPr lang="en-GB" sz="1800" kern="100" dirty="0">
                <a:effectLst/>
                <a:latin typeface="Calibri" panose="020F0502020204030204" pitchFamily="34" charset="0"/>
                <a:ea typeface="Aptos" panose="020B0004020202020204" pitchFamily="34" charset="0"/>
                <a:cs typeface="Calibri" panose="020F0502020204030204" pitchFamily="34" charset="0"/>
              </a:rPr>
              <a:t>Preterm infants have greater losses for example due to fat malabsorption (energy loss) or renal tubular losses (sodium loss).</a:t>
            </a:r>
          </a:p>
          <a:p>
            <a:pPr marL="285750" indent="-285750">
              <a:lnSpc>
                <a:spcPct val="107000"/>
              </a:lnSpc>
              <a:spcAft>
                <a:spcPts val="800"/>
              </a:spcAft>
              <a:buFont typeface="Arial" panose="020B0604020202020204" pitchFamily="34" charset="0"/>
              <a:buChar char="•"/>
            </a:pPr>
            <a:r>
              <a:rPr lang="en-GB" sz="1800" b="1" kern="100" dirty="0">
                <a:effectLst/>
                <a:latin typeface="Calibri" panose="020F0502020204030204" pitchFamily="34" charset="0"/>
                <a:ea typeface="Aptos" panose="020B0004020202020204" pitchFamily="34" charset="0"/>
                <a:cs typeface="Calibri" panose="020F0502020204030204" pitchFamily="34" charset="0"/>
              </a:rPr>
              <a:t>Maternal nutritional status: </a:t>
            </a:r>
            <a:r>
              <a:rPr lang="en-GB" sz="1800" kern="100" dirty="0">
                <a:effectLst/>
                <a:latin typeface="Calibri" panose="020F0502020204030204" pitchFamily="34" charset="0"/>
                <a:ea typeface="Aptos" panose="020B0004020202020204" pitchFamily="34" charset="0"/>
                <a:cs typeface="Calibri" panose="020F0502020204030204" pitchFamily="34" charset="0"/>
              </a:rPr>
              <a:t>Vulnerable infants may be born to mothers with poor nutritional status such as Vitamin D deficiency.</a:t>
            </a:r>
          </a:p>
        </p:txBody>
      </p:sp>
    </p:spTree>
    <p:extLst>
      <p:ext uri="{BB962C8B-B14F-4D97-AF65-F5344CB8AC3E}">
        <p14:creationId xmlns:p14="http://schemas.microsoft.com/office/powerpoint/2010/main" val="152222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8019117" y="243991"/>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Macronutrients</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grpSp>
        <p:nvGrpSpPr>
          <p:cNvPr id="9" name="Group 8">
            <a:extLst>
              <a:ext uri="{FF2B5EF4-FFF2-40B4-BE49-F238E27FC236}">
                <a16:creationId xmlns:a16="http://schemas.microsoft.com/office/drawing/2014/main" id="{17B49426-1E28-8EEA-AE8D-59FE20D99EDD}"/>
              </a:ext>
            </a:extLst>
          </p:cNvPr>
          <p:cNvGrpSpPr/>
          <p:nvPr/>
        </p:nvGrpSpPr>
        <p:grpSpPr>
          <a:xfrm>
            <a:off x="1155225" y="2041746"/>
            <a:ext cx="9972676" cy="3627214"/>
            <a:chOff x="1097755" y="1990953"/>
            <a:chExt cx="9972676" cy="3627214"/>
          </a:xfrm>
        </p:grpSpPr>
        <p:pic>
          <p:nvPicPr>
            <p:cNvPr id="3" name="Picture 2">
              <a:extLst>
                <a:ext uri="{FF2B5EF4-FFF2-40B4-BE49-F238E27FC236}">
                  <a16:creationId xmlns:a16="http://schemas.microsoft.com/office/drawing/2014/main" id="{D7FAF3E6-D57A-5663-8336-51434C6F5BF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3676" b="91520" l="3802" r="34216">
                          <a14:foregroundMark x1="33987" y1="91344" x2="33987" y2="91344"/>
                          <a14:foregroundMark x1="33696" y1="53101" x2="33696" y2="53101"/>
                        </a14:backgroundRemoval>
                      </a14:imgEffect>
                    </a14:imgLayer>
                  </a14:imgProps>
                </a:ext>
                <a:ext uri="{28A0092B-C50C-407E-A947-70E740481C1C}">
                  <a14:useLocalDpi xmlns:a14="http://schemas.microsoft.com/office/drawing/2010/main" val="0"/>
                </a:ext>
              </a:extLst>
            </a:blip>
            <a:srcRect l="4664" t="15195" r="65852" b="-1549"/>
            <a:stretch/>
          </p:blipFill>
          <p:spPr bwMode="auto">
            <a:xfrm>
              <a:off x="1097755" y="2249024"/>
              <a:ext cx="1898617" cy="3125307"/>
            </a:xfrm>
            <a:prstGeom prst="rect">
              <a:avLst/>
            </a:prstGeom>
            <a:noFill/>
            <a:ln>
              <a:noFill/>
            </a:ln>
            <a:extLst>
              <a:ext uri="{53640926-AAD7-44D8-BBD7-CCE9431645EC}">
                <a14:shadowObscured xmlns:a14="http://schemas.microsoft.com/office/drawing/2010/main"/>
              </a:ext>
            </a:extLst>
          </p:spPr>
        </p:pic>
        <p:pic>
          <p:nvPicPr>
            <p:cNvPr id="4" name="Picture 3" descr="A green and black logo&#10;&#10;Description automatically generated">
              <a:extLst>
                <a:ext uri="{FF2B5EF4-FFF2-40B4-BE49-F238E27FC236}">
                  <a16:creationId xmlns:a16="http://schemas.microsoft.com/office/drawing/2014/main" id="{2ED0AA3F-CD71-D34C-3FE2-20C961B497B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647" t="14705" r="65703"/>
            <a:stretch/>
          </p:blipFill>
          <p:spPr bwMode="auto">
            <a:xfrm>
              <a:off x="3732719" y="2202046"/>
              <a:ext cx="1962150" cy="3172285"/>
            </a:xfrm>
            <a:prstGeom prst="rect">
              <a:avLst/>
            </a:prstGeom>
            <a:noFill/>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FB988831-7694-4994-3693-B9B4BA4EFAFA}"/>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24419" b="91602" l="3994" r="36166">
                          <a14:foregroundMark x1="10748" y1="24419" x2="10748" y2="24419"/>
                        </a14:backgroundRemoval>
                      </a14:imgEffect>
                    </a14:imgLayer>
                  </a14:imgProps>
                </a:ext>
                <a:ext uri="{28A0092B-C50C-407E-A947-70E740481C1C}">
                  <a14:useLocalDpi xmlns:a14="http://schemas.microsoft.com/office/drawing/2010/main" val="0"/>
                </a:ext>
              </a:extLst>
            </a:blip>
            <a:srcRect l="4698" t="16666" r="65774"/>
            <a:stretch/>
          </p:blipFill>
          <p:spPr bwMode="auto">
            <a:xfrm>
              <a:off x="6431216" y="2296002"/>
              <a:ext cx="1940719" cy="3078329"/>
            </a:xfrm>
            <a:prstGeom prst="rect">
              <a:avLst/>
            </a:prstGeom>
            <a:noFill/>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1BF42BF9-B5E2-969E-B653-63C2FB15A8AF}"/>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4049" t="6372" r="65395" b="-6860"/>
            <a:stretch/>
          </p:blipFill>
          <p:spPr bwMode="auto">
            <a:xfrm>
              <a:off x="9108281" y="1990953"/>
              <a:ext cx="1962150" cy="3627214"/>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016952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8262005" y="219332"/>
            <a:ext cx="3603764"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Micronutrients</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226FC050-BE68-1B7A-F094-D57262561CD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4705" r="60329"/>
          <a:stretch/>
        </p:blipFill>
        <p:spPr bwMode="auto">
          <a:xfrm>
            <a:off x="640417" y="2287466"/>
            <a:ext cx="2617905" cy="3163454"/>
          </a:xfrm>
          <a:prstGeom prst="rect">
            <a:avLst/>
          </a:prstGeom>
          <a:noFill/>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AB424BE3-82FA-024D-D720-5977A0EC763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8627" r="60053"/>
          <a:stretch/>
        </p:blipFill>
        <p:spPr bwMode="auto">
          <a:xfrm>
            <a:off x="3411197" y="2413831"/>
            <a:ext cx="2636212" cy="3017730"/>
          </a:xfrm>
          <a:prstGeom prst="rect">
            <a:avLst/>
          </a:prstGeom>
          <a:noFill/>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94D3BF7D-9C72-7982-A21F-D27B0A4AA74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7647" r="60880"/>
          <a:stretch/>
        </p:blipFill>
        <p:spPr bwMode="auto">
          <a:xfrm>
            <a:off x="6200284" y="2413831"/>
            <a:ext cx="2581291" cy="3054345"/>
          </a:xfrm>
          <a:prstGeom prst="rect">
            <a:avLst/>
          </a:prstGeom>
          <a:noFill/>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D5546F0C-874D-D94B-0D17-4FED11F2D3C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4215" r="61431"/>
          <a:stretch/>
        </p:blipFill>
        <p:spPr bwMode="auto">
          <a:xfrm>
            <a:off x="8934450" y="2277941"/>
            <a:ext cx="2581291" cy="322754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6108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3754299" y="308912"/>
            <a:ext cx="8493550" cy="1074656"/>
          </a:xfrm>
        </p:spPr>
        <p:txBody>
          <a:bodyPr>
            <a:normAutofit fontScale="90000"/>
          </a:bodyPr>
          <a:lstStyle/>
          <a:p>
            <a:r>
              <a:rPr lang="en-US" dirty="0">
                <a:solidFill>
                  <a:srgbClr val="175829"/>
                </a:solidFill>
                <a:latin typeface="Calibri" panose="020F0502020204030204" pitchFamily="34" charset="0"/>
                <a:cs typeface="Calibri" panose="020F0502020204030204" pitchFamily="34" charset="0"/>
              </a:rPr>
              <a:t>Functional components in human milk</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65229" y="1857080"/>
            <a:ext cx="10152668" cy="369332"/>
          </a:xfrm>
          <a:prstGeom prst="rect">
            <a:avLst/>
          </a:prstGeom>
          <a:noFill/>
        </p:spPr>
        <p:txBody>
          <a:bodyPr wrap="square" rtlCol="0">
            <a:spAutoFit/>
          </a:bodyPr>
          <a:lstStyle/>
          <a:p>
            <a:endParaRPr lang="en-GB" dirty="0"/>
          </a:p>
        </p:txBody>
      </p:sp>
      <p:pic>
        <p:nvPicPr>
          <p:cNvPr id="3" name="Picture 2">
            <a:extLst>
              <a:ext uri="{FF2B5EF4-FFF2-40B4-BE49-F238E27FC236}">
                <a16:creationId xmlns:a16="http://schemas.microsoft.com/office/drawing/2014/main" id="{9DA97522-293A-B322-95B7-7DFDEA6E784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0831" y="1692480"/>
            <a:ext cx="6636070" cy="4935816"/>
          </a:xfrm>
          <a:prstGeom prst="rect">
            <a:avLst/>
          </a:prstGeom>
          <a:noFill/>
          <a:ln>
            <a:noFill/>
          </a:ln>
        </p:spPr>
      </p:pic>
    </p:spTree>
    <p:extLst>
      <p:ext uri="{BB962C8B-B14F-4D97-AF65-F5344CB8AC3E}">
        <p14:creationId xmlns:p14="http://schemas.microsoft.com/office/powerpoint/2010/main" val="2388094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een line with text on it&#10;&#10;Description automatically generated">
            <a:extLst>
              <a:ext uri="{FF2B5EF4-FFF2-40B4-BE49-F238E27FC236}">
                <a16:creationId xmlns:a16="http://schemas.microsoft.com/office/drawing/2014/main" id="{110E3A29-BEF0-72B7-27D3-E55E513149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 y="0"/>
            <a:ext cx="12191998" cy="6858000"/>
          </a:xfrm>
        </p:spPr>
      </p:pic>
      <p:sp>
        <p:nvSpPr>
          <p:cNvPr id="2" name="Title 1">
            <a:extLst>
              <a:ext uri="{FF2B5EF4-FFF2-40B4-BE49-F238E27FC236}">
                <a16:creationId xmlns:a16="http://schemas.microsoft.com/office/drawing/2014/main" id="{F1108BAA-ECD9-8341-A792-4D9D6301B616}"/>
              </a:ext>
            </a:extLst>
          </p:cNvPr>
          <p:cNvSpPr>
            <a:spLocks noGrp="1"/>
          </p:cNvSpPr>
          <p:nvPr>
            <p:ph type="title"/>
          </p:nvPr>
        </p:nvSpPr>
        <p:spPr>
          <a:xfrm>
            <a:off x="7945223" y="215417"/>
            <a:ext cx="8493550" cy="1074656"/>
          </a:xfrm>
        </p:spPr>
        <p:txBody>
          <a:bodyPr>
            <a:normAutofit/>
          </a:bodyPr>
          <a:lstStyle/>
          <a:p>
            <a:r>
              <a:rPr lang="en-US" dirty="0">
                <a:solidFill>
                  <a:srgbClr val="175829"/>
                </a:solidFill>
                <a:latin typeface="Calibri" panose="020F0502020204030204" pitchFamily="34" charset="0"/>
                <a:cs typeface="Calibri" panose="020F0502020204030204" pitchFamily="34" charset="0"/>
              </a:rPr>
              <a:t>End of Module 1</a:t>
            </a:r>
            <a:endParaRPr lang="en-GB" dirty="0">
              <a:solidFill>
                <a:srgbClr val="175829"/>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E31AEB60-984B-A009-55C6-CAD2C766928B}"/>
              </a:ext>
            </a:extLst>
          </p:cNvPr>
          <p:cNvSpPr txBox="1"/>
          <p:nvPr/>
        </p:nvSpPr>
        <p:spPr>
          <a:xfrm>
            <a:off x="1091104" y="2073221"/>
            <a:ext cx="10152668" cy="3908762"/>
          </a:xfrm>
          <a:prstGeom prst="rect">
            <a:avLst/>
          </a:prstGeom>
          <a:noFill/>
        </p:spPr>
        <p:txBody>
          <a:bodyPr wrap="square" rtlCol="0">
            <a:spAutoFit/>
          </a:bodyPr>
          <a:lstStyle/>
          <a:p>
            <a:r>
              <a:rPr lang="en-GB" sz="2400" kern="100" dirty="0">
                <a:effectLst/>
                <a:latin typeface="Calibri" panose="020F0502020204030204" pitchFamily="34" charset="0"/>
                <a:ea typeface="Aptos" panose="020B0004020202020204" pitchFamily="34" charset="0"/>
                <a:cs typeface="Calibri" panose="020F0502020204030204" pitchFamily="34" charset="0"/>
              </a:rPr>
              <a:t>In this module, we introduced the key concepts of nutrition in preterm and LBW infants. We introduced the key components of a newborn diet, whilst stressing the importance of a holistic view on nutrition. Aspects such as Kangaroo Mother Care can be vital to ensuring effective nutrition and growth.</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After working through each step, you should now be able to:</a:t>
            </a:r>
          </a:p>
          <a:p>
            <a:endParaRPr lang="en-US"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b="1" dirty="0">
                <a:latin typeface="Calibri" panose="020F0502020204030204" pitchFamily="34" charset="0"/>
                <a:cs typeface="Calibri" panose="020F0502020204030204" pitchFamily="34" charset="0"/>
              </a:rPr>
              <a:t>Define</a:t>
            </a:r>
            <a:r>
              <a:rPr lang="en-US" sz="2000" dirty="0">
                <a:latin typeface="Calibri" panose="020F0502020204030204" pitchFamily="34" charset="0"/>
                <a:cs typeface="Calibri" panose="020F0502020204030204" pitchFamily="34" charset="0"/>
              </a:rPr>
              <a:t> key terms including term, preterm, very preterm, LBW, VLBW, and SGA.</a:t>
            </a:r>
          </a:p>
          <a:p>
            <a:pPr marL="285750" indent="-285750">
              <a:buFont typeface="Arial" panose="020B0604020202020204" pitchFamily="34" charset="0"/>
              <a:buChar char="•"/>
            </a:pPr>
            <a:r>
              <a:rPr lang="en-US" sz="2000" b="1" dirty="0">
                <a:latin typeface="Calibri" panose="020F0502020204030204" pitchFamily="34" charset="0"/>
                <a:cs typeface="Calibri" panose="020F0502020204030204" pitchFamily="34" charset="0"/>
              </a:rPr>
              <a:t>Understand</a:t>
            </a:r>
            <a:r>
              <a:rPr lang="en-US" sz="2000" dirty="0">
                <a:latin typeface="Calibri" panose="020F0502020204030204" pitchFamily="34" charset="0"/>
                <a:cs typeface="Calibri" panose="020F0502020204030204" pitchFamily="34" charset="0"/>
              </a:rPr>
              <a:t> the difference between macronutrients and micronutrients.</a:t>
            </a:r>
          </a:p>
          <a:p>
            <a:pPr marL="285750" indent="-285750">
              <a:buFont typeface="Arial" panose="020B0604020202020204" pitchFamily="34" charset="0"/>
              <a:buChar char="•"/>
            </a:pPr>
            <a:r>
              <a:rPr lang="en-US" sz="2000" b="1" dirty="0">
                <a:latin typeface="Calibri" panose="020F0502020204030204" pitchFamily="34" charset="0"/>
                <a:cs typeface="Calibri" panose="020F0502020204030204" pitchFamily="34" charset="0"/>
              </a:rPr>
              <a:t>Understand</a:t>
            </a:r>
            <a:r>
              <a:rPr lang="en-US" sz="2000" dirty="0">
                <a:latin typeface="Calibri" panose="020F0502020204030204" pitchFamily="34" charset="0"/>
                <a:cs typeface="Calibri" panose="020F0502020204030204" pitchFamily="34" charset="0"/>
              </a:rPr>
              <a:t> the benefits of KMC.</a:t>
            </a:r>
          </a:p>
          <a:p>
            <a:pPr marL="285750" indent="-285750">
              <a:buFont typeface="Arial" panose="020B0604020202020204" pitchFamily="34" charset="0"/>
              <a:buChar char="•"/>
            </a:pPr>
            <a:r>
              <a:rPr lang="en-US" sz="2000" b="1" dirty="0">
                <a:latin typeface="Calibri" panose="020F0502020204030204" pitchFamily="34" charset="0"/>
                <a:cs typeface="Calibri" panose="020F0502020204030204" pitchFamily="34" charset="0"/>
              </a:rPr>
              <a:t>List</a:t>
            </a:r>
            <a:r>
              <a:rPr lang="en-US" sz="2000" dirty="0">
                <a:latin typeface="Calibri" panose="020F0502020204030204" pitchFamily="34" charset="0"/>
                <a:cs typeface="Calibri" panose="020F0502020204030204" pitchFamily="34" charset="0"/>
              </a:rPr>
              <a:t> the components of a healthy newborn breastfed diet.</a:t>
            </a:r>
          </a:p>
        </p:txBody>
      </p:sp>
    </p:spTree>
    <p:extLst>
      <p:ext uri="{BB962C8B-B14F-4D97-AF65-F5344CB8AC3E}">
        <p14:creationId xmlns:p14="http://schemas.microsoft.com/office/powerpoint/2010/main" val="2899107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392D5E5DDE20E4088ECA8970A4062A3" ma:contentTypeVersion="18" ma:contentTypeDescription="Create a new document." ma:contentTypeScope="" ma:versionID="cc5e59bbf92331d47f76f8b31f1074ec">
  <xsd:schema xmlns:xsd="http://www.w3.org/2001/XMLSchema" xmlns:xs="http://www.w3.org/2001/XMLSchema" xmlns:p="http://schemas.microsoft.com/office/2006/metadata/properties" xmlns:ns2="5c6b2862-4151-4687-9e8a-e7785f01a0ce" xmlns:ns3="94eb6b2b-cee5-4615-830e-317822bbabb3" targetNamespace="http://schemas.microsoft.com/office/2006/metadata/properties" ma:root="true" ma:fieldsID="e85c2edd2f2b09a399a48d7f8179aa00" ns2:_="" ns3:_="">
    <xsd:import namespace="5c6b2862-4151-4687-9e8a-e7785f01a0ce"/>
    <xsd:import namespace="94eb6b2b-cee5-4615-830e-317822bbabb3"/>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2:MediaServiceAutoTags" minOccurs="0"/>
                <xsd:element ref="ns2:MediaServiceLocation" minOccurs="0"/>
                <xsd:element ref="ns2:MediaServiceOCR" minOccurs="0"/>
                <xsd:element ref="ns2:MediaServiceEventHashCode" minOccurs="0"/>
                <xsd:element ref="ns2:MediaServiceGenerationTime"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6b2862-4151-4687-9e8a-e7785f01a0c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79924ae-06fd-4b6d-93dc-67e32a2a7d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eb6b2b-cee5-4615-830e-317822bbabb3"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bb92ae2-3905-4594-9e67-72b14e25dea3}" ma:internalName="TaxCatchAll" ma:showField="CatchAllData" ma:web="94eb6b2b-cee5-4615-830e-317822bbab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DBAA05-2AFA-4AF9-8EAB-9DFF0070F2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6b2862-4151-4687-9e8a-e7785f01a0ce"/>
    <ds:schemaRef ds:uri="94eb6b2b-cee5-4615-830e-317822bbab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DF3E17-BA50-4017-B1DD-8FF5643FAF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TotalTime>
  <Words>3711</Words>
  <Application>Microsoft Office PowerPoint</Application>
  <PresentationFormat>Widescreen</PresentationFormat>
  <Paragraphs>238</Paragraphs>
  <Slides>27</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Aptos</vt:lpstr>
      <vt:lpstr>Aptos Display</vt:lpstr>
      <vt:lpstr>Arial</vt:lpstr>
      <vt:lpstr>Calibri</vt:lpstr>
      <vt:lpstr>Symbol</vt:lpstr>
      <vt:lpstr>Office Theme</vt:lpstr>
      <vt:lpstr>PowerPoint Presentation</vt:lpstr>
      <vt:lpstr>Welcome to Module 1: Introduction</vt:lpstr>
      <vt:lpstr>Nutrition in preterm and LBW infants  - a global perspective</vt:lpstr>
      <vt:lpstr>Nutrition in preterm and LBW infants  - a global perspective</vt:lpstr>
      <vt:lpstr>Why is it important to improve nutrition in preterm and LBW infants?</vt:lpstr>
      <vt:lpstr>Why is it important to improve nutrition in preterm and LBW infants?</vt:lpstr>
      <vt:lpstr>Kangaroo mother care (KMC)</vt:lpstr>
      <vt:lpstr>Benefits of KMC</vt:lpstr>
      <vt:lpstr>WHO recommendation</vt:lpstr>
      <vt:lpstr>PowerPoint Presentation</vt:lpstr>
      <vt:lpstr>KMC: Physical resources for parents/carers</vt:lpstr>
      <vt:lpstr>PowerPoint Presentation</vt:lpstr>
      <vt:lpstr>Which babies cannot have immediate KMC?</vt:lpstr>
      <vt:lpstr>How to provide KMC</vt:lpstr>
      <vt:lpstr>Case study: Introduction</vt:lpstr>
      <vt:lpstr>Case study: Introduction</vt:lpstr>
      <vt:lpstr>Case study: Initial care</vt:lpstr>
      <vt:lpstr>Case study: Initial care</vt:lpstr>
      <vt:lpstr>Case study: Discussion</vt:lpstr>
      <vt:lpstr>Case study: Discussion</vt:lpstr>
      <vt:lpstr>Introduction to dietary nutrient requirements</vt:lpstr>
      <vt:lpstr>Components of a healthy newborn breast-fed diet</vt:lpstr>
      <vt:lpstr>Why do preterm and LBW infants require higher nutrient intakes?</vt:lpstr>
      <vt:lpstr>Macronutrients</vt:lpstr>
      <vt:lpstr>Micronutrients</vt:lpstr>
      <vt:lpstr>Functional components in human milk</vt:lpstr>
      <vt:lpstr>End of Module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dc:title>
  <dc:creator>Isaac Bolton</dc:creator>
  <cp:lastModifiedBy>Chloe Rodic</cp:lastModifiedBy>
  <cp:revision>9</cp:revision>
  <dcterms:created xsi:type="dcterms:W3CDTF">2024-03-19T15:41:44Z</dcterms:created>
  <dcterms:modified xsi:type="dcterms:W3CDTF">2024-04-11T10:25:06Z</dcterms:modified>
</cp:coreProperties>
</file>