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8" r:id="rId26"/>
    <p:sldId id="291" r:id="rId27"/>
    <p:sldId id="292" r:id="rId28"/>
    <p:sldId id="293" r:id="rId29"/>
    <p:sldId id="279" r:id="rId30"/>
    <p:sldId id="280" r:id="rId31"/>
    <p:sldId id="281" r:id="rId32"/>
    <p:sldId id="282" r:id="rId33"/>
    <p:sldId id="283" r:id="rId34"/>
    <p:sldId id="294" r:id="rId35"/>
    <p:sldId id="284" r:id="rId36"/>
    <p:sldId id="285" r:id="rId37"/>
    <p:sldId id="286" r:id="rId38"/>
    <p:sldId id="287" r:id="rId39"/>
    <p:sldId id="288" r:id="rId40"/>
    <p:sldId id="289" r:id="rId41"/>
    <p:sldId id="29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5829"/>
    <a:srgbClr val="FDF9F1"/>
    <a:srgbClr val="155829"/>
    <a:srgbClr val="75A1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8" d="100"/>
          <a:sy n="148" d="100"/>
        </p:scale>
        <p:origin x="73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ac Bolton | Page Medical" userId="ae6da623-90ba-431f-8999-ab0ac845ebb4" providerId="ADAL" clId="{40C15E0D-B46B-4B01-80DA-6C3C576DFC31}"/>
    <pc:docChg chg="undo custSel addSld delSld modSld sldOrd">
      <pc:chgData name="Isaac Bolton | Page Medical" userId="ae6da623-90ba-431f-8999-ab0ac845ebb4" providerId="ADAL" clId="{40C15E0D-B46B-4B01-80DA-6C3C576DFC31}" dt="2024-03-26T14:55:38.152" v="1996"/>
      <pc:docMkLst>
        <pc:docMk/>
      </pc:docMkLst>
      <pc:sldChg chg="addSp delSp modSp mod">
        <pc:chgData name="Isaac Bolton | Page Medical" userId="ae6da623-90ba-431f-8999-ab0ac845ebb4" providerId="ADAL" clId="{40C15E0D-B46B-4B01-80DA-6C3C576DFC31}" dt="2024-03-26T12:30:24.676" v="33" actId="2711"/>
        <pc:sldMkLst>
          <pc:docMk/>
          <pc:sldMk cId="1622634384" sldId="256"/>
        </pc:sldMkLst>
        <pc:spChg chg="mod">
          <ac:chgData name="Isaac Bolton | Page Medical" userId="ae6da623-90ba-431f-8999-ab0ac845ebb4" providerId="ADAL" clId="{40C15E0D-B46B-4B01-80DA-6C3C576DFC31}" dt="2024-03-26T12:30:24.676" v="33" actId="2711"/>
          <ac:spMkLst>
            <pc:docMk/>
            <pc:sldMk cId="1622634384" sldId="256"/>
            <ac:spMk id="2" creationId="{9E5AC3AD-7750-BE06-4C52-65772F0C0EE2}"/>
          </ac:spMkLst>
        </pc:spChg>
        <pc:spChg chg="del">
          <ac:chgData name="Isaac Bolton | Page Medical" userId="ae6da623-90ba-431f-8999-ab0ac845ebb4" providerId="ADAL" clId="{40C15E0D-B46B-4B01-80DA-6C3C576DFC31}" dt="2024-03-26T12:29:30.612" v="23" actId="478"/>
          <ac:spMkLst>
            <pc:docMk/>
            <pc:sldMk cId="1622634384" sldId="256"/>
            <ac:spMk id="3" creationId="{5DC6A82C-D1E5-F18E-C2B5-CBA7F879BC2E}"/>
          </ac:spMkLst>
        </pc:spChg>
        <pc:spChg chg="add del mod">
          <ac:chgData name="Isaac Bolton | Page Medical" userId="ae6da623-90ba-431f-8999-ab0ac845ebb4" providerId="ADAL" clId="{40C15E0D-B46B-4B01-80DA-6C3C576DFC31}" dt="2024-03-26T12:29:34.134" v="24" actId="478"/>
          <ac:spMkLst>
            <pc:docMk/>
            <pc:sldMk cId="1622634384" sldId="256"/>
            <ac:spMk id="6" creationId="{7E63AA82-5E9C-9D48-D9A0-1B938D30DAD9}"/>
          </ac:spMkLst>
        </pc:spChg>
        <pc:picChg chg="mod">
          <ac:chgData name="Isaac Bolton | Page Medical" userId="ae6da623-90ba-431f-8999-ab0ac845ebb4" providerId="ADAL" clId="{40C15E0D-B46B-4B01-80DA-6C3C576DFC31}" dt="2024-03-26T12:29:05.149" v="1" actId="1076"/>
          <ac:picMkLst>
            <pc:docMk/>
            <pc:sldMk cId="1622634384" sldId="256"/>
            <ac:picMk id="5" creationId="{96F4A53D-AE46-5E54-8758-47F2414D0034}"/>
          </ac:picMkLst>
        </pc:picChg>
      </pc:sldChg>
      <pc:sldChg chg="addSp delSp modSp mod modNotesTx">
        <pc:chgData name="Isaac Bolton | Page Medical" userId="ae6da623-90ba-431f-8999-ab0ac845ebb4" providerId="ADAL" clId="{40C15E0D-B46B-4B01-80DA-6C3C576DFC31}" dt="2024-03-26T12:34:20.840" v="119" actId="113"/>
        <pc:sldMkLst>
          <pc:docMk/>
          <pc:sldMk cId="2961713424" sldId="257"/>
        </pc:sldMkLst>
        <pc:spChg chg="mod">
          <ac:chgData name="Isaac Bolton | Page Medical" userId="ae6da623-90ba-431f-8999-ab0ac845ebb4" providerId="ADAL" clId="{40C15E0D-B46B-4B01-80DA-6C3C576DFC31}" dt="2024-03-26T12:30:39.714" v="41" actId="404"/>
          <ac:spMkLst>
            <pc:docMk/>
            <pc:sldMk cId="2961713424" sldId="257"/>
            <ac:spMk id="2" creationId="{AB2E9B2F-E75C-22D4-C0F3-11EBD4675D72}"/>
          </ac:spMkLst>
        </pc:spChg>
        <pc:spChg chg="del">
          <ac:chgData name="Isaac Bolton | Page Medical" userId="ae6da623-90ba-431f-8999-ab0ac845ebb4" providerId="ADAL" clId="{40C15E0D-B46B-4B01-80DA-6C3C576DFC31}" dt="2024-03-26T12:29:39.280" v="25" actId="478"/>
          <ac:spMkLst>
            <pc:docMk/>
            <pc:sldMk cId="2961713424" sldId="257"/>
            <ac:spMk id="3" creationId="{E504010E-2191-012E-ECF2-5EFF9E6B3FCC}"/>
          </ac:spMkLst>
        </pc:spChg>
        <pc:spChg chg="add mod">
          <ac:chgData name="Isaac Bolton | Page Medical" userId="ae6da623-90ba-431f-8999-ab0ac845ebb4" providerId="ADAL" clId="{40C15E0D-B46B-4B01-80DA-6C3C576DFC31}" dt="2024-03-26T12:34:07.518" v="117" actId="113"/>
          <ac:spMkLst>
            <pc:docMk/>
            <pc:sldMk cId="2961713424" sldId="257"/>
            <ac:spMk id="5" creationId="{D6512F04-4EBA-F3E5-2391-D807DC0B9802}"/>
          </ac:spMkLst>
        </pc:spChg>
      </pc:sldChg>
      <pc:sldChg chg="addSp modSp add mod modNotesTx">
        <pc:chgData name="Isaac Bolton | Page Medical" userId="ae6da623-90ba-431f-8999-ab0ac845ebb4" providerId="ADAL" clId="{40C15E0D-B46B-4B01-80DA-6C3C576DFC31}" dt="2024-03-26T12:37:50.025" v="299" actId="20577"/>
        <pc:sldMkLst>
          <pc:docMk/>
          <pc:sldMk cId="1945266866" sldId="258"/>
        </pc:sldMkLst>
        <pc:spChg chg="mod">
          <ac:chgData name="Isaac Bolton | Page Medical" userId="ae6da623-90ba-431f-8999-ab0ac845ebb4" providerId="ADAL" clId="{40C15E0D-B46B-4B01-80DA-6C3C576DFC31}" dt="2024-03-26T12:36:04.768" v="221" actId="20577"/>
          <ac:spMkLst>
            <pc:docMk/>
            <pc:sldMk cId="1945266866" sldId="258"/>
            <ac:spMk id="2" creationId="{AB2E9B2F-E75C-22D4-C0F3-11EBD4675D72}"/>
          </ac:spMkLst>
        </pc:spChg>
        <pc:spChg chg="add mod">
          <ac:chgData name="Isaac Bolton | Page Medical" userId="ae6da623-90ba-431f-8999-ab0ac845ebb4" providerId="ADAL" clId="{40C15E0D-B46B-4B01-80DA-6C3C576DFC31}" dt="2024-03-26T12:35:44.301" v="192" actId="404"/>
          <ac:spMkLst>
            <pc:docMk/>
            <pc:sldMk cId="1945266866" sldId="258"/>
            <ac:spMk id="4" creationId="{D4332CAE-2064-059B-2A18-C937C382D521}"/>
          </ac:spMkLst>
        </pc:spChg>
        <pc:spChg chg="mod">
          <ac:chgData name="Isaac Bolton | Page Medical" userId="ae6da623-90ba-431f-8999-ab0ac845ebb4" providerId="ADAL" clId="{40C15E0D-B46B-4B01-80DA-6C3C576DFC31}" dt="2024-03-26T12:36:54.847" v="245" actId="5793"/>
          <ac:spMkLst>
            <pc:docMk/>
            <pc:sldMk cId="1945266866" sldId="258"/>
            <ac:spMk id="5" creationId="{D6512F04-4EBA-F3E5-2391-D807DC0B9802}"/>
          </ac:spMkLst>
        </pc:spChg>
        <pc:picChg chg="add mod">
          <ac:chgData name="Isaac Bolton | Page Medical" userId="ae6da623-90ba-431f-8999-ab0ac845ebb4" providerId="ADAL" clId="{40C15E0D-B46B-4B01-80DA-6C3C576DFC31}" dt="2024-03-26T12:35:27.524" v="184" actId="1076"/>
          <ac:picMkLst>
            <pc:docMk/>
            <pc:sldMk cId="1945266866" sldId="258"/>
            <ac:picMk id="3" creationId="{678DD6DF-885B-3F96-E887-6AEB7B563B94}"/>
          </ac:picMkLst>
        </pc:picChg>
      </pc:sldChg>
      <pc:sldChg chg="addSp delSp modSp add mod modNotesTx">
        <pc:chgData name="Isaac Bolton | Page Medical" userId="ae6da623-90ba-431f-8999-ab0ac845ebb4" providerId="ADAL" clId="{40C15E0D-B46B-4B01-80DA-6C3C576DFC31}" dt="2024-03-26T12:39:09.017" v="315" actId="20577"/>
        <pc:sldMkLst>
          <pc:docMk/>
          <pc:sldMk cId="3471441574" sldId="259"/>
        </pc:sldMkLst>
        <pc:spChg chg="mod">
          <ac:chgData name="Isaac Bolton | Page Medical" userId="ae6da623-90ba-431f-8999-ab0ac845ebb4" providerId="ADAL" clId="{40C15E0D-B46B-4B01-80DA-6C3C576DFC31}" dt="2024-03-26T12:38:46.769" v="314"/>
          <ac:spMkLst>
            <pc:docMk/>
            <pc:sldMk cId="3471441574" sldId="259"/>
            <ac:spMk id="2" creationId="{AB2E9B2F-E75C-22D4-C0F3-11EBD4675D72}"/>
          </ac:spMkLst>
        </pc:spChg>
        <pc:spChg chg="del mod">
          <ac:chgData name="Isaac Bolton | Page Medical" userId="ae6da623-90ba-431f-8999-ab0ac845ebb4" providerId="ADAL" clId="{40C15E0D-B46B-4B01-80DA-6C3C576DFC31}" dt="2024-03-26T12:38:20.617" v="308" actId="478"/>
          <ac:spMkLst>
            <pc:docMk/>
            <pc:sldMk cId="3471441574" sldId="259"/>
            <ac:spMk id="5" creationId="{D6512F04-4EBA-F3E5-2391-D807DC0B9802}"/>
          </ac:spMkLst>
        </pc:spChg>
        <pc:spChg chg="add del mod">
          <ac:chgData name="Isaac Bolton | Page Medical" userId="ae6da623-90ba-431f-8999-ab0ac845ebb4" providerId="ADAL" clId="{40C15E0D-B46B-4B01-80DA-6C3C576DFC31}" dt="2024-03-26T12:38:24.413" v="309" actId="478"/>
          <ac:spMkLst>
            <pc:docMk/>
            <pc:sldMk cId="3471441574" sldId="259"/>
            <ac:spMk id="6" creationId="{DE2F52D1-F512-13DC-265C-2B03352FA071}"/>
          </ac:spMkLst>
        </pc:spChg>
        <pc:picChg chg="add mod">
          <ac:chgData name="Isaac Bolton | Page Medical" userId="ae6da623-90ba-431f-8999-ab0ac845ebb4" providerId="ADAL" clId="{40C15E0D-B46B-4B01-80DA-6C3C576DFC31}" dt="2024-03-26T12:38:30.354" v="313" actId="1076"/>
          <ac:picMkLst>
            <pc:docMk/>
            <pc:sldMk cId="3471441574" sldId="259"/>
            <ac:picMk id="3" creationId="{638127B7-B63C-57E6-B7D2-9292EFE5AEFF}"/>
          </ac:picMkLst>
        </pc:picChg>
      </pc:sldChg>
      <pc:sldChg chg="addSp delSp modSp add mod modNotesTx">
        <pc:chgData name="Isaac Bolton | Page Medical" userId="ae6da623-90ba-431f-8999-ab0ac845ebb4" providerId="ADAL" clId="{40C15E0D-B46B-4B01-80DA-6C3C576DFC31}" dt="2024-03-26T12:43:25.708" v="398" actId="408"/>
        <pc:sldMkLst>
          <pc:docMk/>
          <pc:sldMk cId="4243527350" sldId="260"/>
        </pc:sldMkLst>
        <pc:spChg chg="mod">
          <ac:chgData name="Isaac Bolton | Page Medical" userId="ae6da623-90ba-431f-8999-ab0ac845ebb4" providerId="ADAL" clId="{40C15E0D-B46B-4B01-80DA-6C3C576DFC31}" dt="2024-03-26T12:39:25.494" v="337" actId="20577"/>
          <ac:spMkLst>
            <pc:docMk/>
            <pc:sldMk cId="4243527350" sldId="260"/>
            <ac:spMk id="2" creationId="{AB2E9B2F-E75C-22D4-C0F3-11EBD4675D72}"/>
          </ac:spMkLst>
        </pc:spChg>
        <pc:spChg chg="del mod">
          <ac:chgData name="Isaac Bolton | Page Medical" userId="ae6da623-90ba-431f-8999-ab0ac845ebb4" providerId="ADAL" clId="{40C15E0D-B46B-4B01-80DA-6C3C576DFC31}" dt="2024-03-26T12:41:23.043" v="357" actId="478"/>
          <ac:spMkLst>
            <pc:docMk/>
            <pc:sldMk cId="4243527350" sldId="260"/>
            <ac:spMk id="5" creationId="{D6512F04-4EBA-F3E5-2391-D807DC0B9802}"/>
          </ac:spMkLst>
        </pc:spChg>
        <pc:spChg chg="add del mod">
          <ac:chgData name="Isaac Bolton | Page Medical" userId="ae6da623-90ba-431f-8999-ab0ac845ebb4" providerId="ADAL" clId="{40C15E0D-B46B-4B01-80DA-6C3C576DFC31}" dt="2024-03-26T12:41:28.816" v="360" actId="478"/>
          <ac:spMkLst>
            <pc:docMk/>
            <pc:sldMk cId="4243527350" sldId="260"/>
            <ac:spMk id="8" creationId="{31A90D95-6B13-2D37-88E6-8CDFB4BC8B5A}"/>
          </ac:spMkLst>
        </pc:spChg>
        <pc:picChg chg="add mod">
          <ac:chgData name="Isaac Bolton | Page Medical" userId="ae6da623-90ba-431f-8999-ab0ac845ebb4" providerId="ADAL" clId="{40C15E0D-B46B-4B01-80DA-6C3C576DFC31}" dt="2024-03-26T12:43:25.708" v="398" actId="408"/>
          <ac:picMkLst>
            <pc:docMk/>
            <pc:sldMk cId="4243527350" sldId="260"/>
            <ac:picMk id="3" creationId="{EB8B5142-13F6-54DF-8E14-0219B3F44202}"/>
          </ac:picMkLst>
        </pc:picChg>
        <pc:picChg chg="add mod">
          <ac:chgData name="Isaac Bolton | Page Medical" userId="ae6da623-90ba-431f-8999-ab0ac845ebb4" providerId="ADAL" clId="{40C15E0D-B46B-4B01-80DA-6C3C576DFC31}" dt="2024-03-26T12:43:22.563" v="397" actId="12789"/>
          <ac:picMkLst>
            <pc:docMk/>
            <pc:sldMk cId="4243527350" sldId="260"/>
            <ac:picMk id="4" creationId="{FCD9BE74-8921-42DC-4D53-C6616D3CFD7D}"/>
          </ac:picMkLst>
        </pc:picChg>
        <pc:picChg chg="add mod">
          <ac:chgData name="Isaac Bolton | Page Medical" userId="ae6da623-90ba-431f-8999-ab0ac845ebb4" providerId="ADAL" clId="{40C15E0D-B46B-4B01-80DA-6C3C576DFC31}" dt="2024-03-26T12:43:22.563" v="397" actId="12789"/>
          <ac:picMkLst>
            <pc:docMk/>
            <pc:sldMk cId="4243527350" sldId="260"/>
            <ac:picMk id="6" creationId="{7A1EFA84-D30B-C3D3-5DC2-AA7BB40AB3E9}"/>
          </ac:picMkLst>
        </pc:picChg>
        <pc:picChg chg="add del">
          <ac:chgData name="Isaac Bolton | Page Medical" userId="ae6da623-90ba-431f-8999-ab0ac845ebb4" providerId="ADAL" clId="{40C15E0D-B46B-4B01-80DA-6C3C576DFC31}" dt="2024-03-26T12:41:26.935" v="359" actId="478"/>
          <ac:picMkLst>
            <pc:docMk/>
            <pc:sldMk cId="4243527350" sldId="260"/>
            <ac:picMk id="25" creationId="{5E1649FC-2418-258C-00C3-53060691A449}"/>
          </ac:picMkLst>
        </pc:picChg>
      </pc:sldChg>
      <pc:sldChg chg="addSp delSp modSp add mod modNotesTx">
        <pc:chgData name="Isaac Bolton | Page Medical" userId="ae6da623-90ba-431f-8999-ab0ac845ebb4" providerId="ADAL" clId="{40C15E0D-B46B-4B01-80DA-6C3C576DFC31}" dt="2024-03-26T12:45:37.970" v="468" actId="113"/>
        <pc:sldMkLst>
          <pc:docMk/>
          <pc:sldMk cId="3618387169" sldId="261"/>
        </pc:sldMkLst>
        <pc:spChg chg="mod">
          <ac:chgData name="Isaac Bolton | Page Medical" userId="ae6da623-90ba-431f-8999-ab0ac845ebb4" providerId="ADAL" clId="{40C15E0D-B46B-4B01-80DA-6C3C576DFC31}" dt="2024-03-26T12:44:46.094" v="434" actId="20577"/>
          <ac:spMkLst>
            <pc:docMk/>
            <pc:sldMk cId="3618387169" sldId="261"/>
            <ac:spMk id="2" creationId="{AB2E9B2F-E75C-22D4-C0F3-11EBD4675D72}"/>
          </ac:spMkLst>
        </pc:spChg>
        <pc:spChg chg="add del mod">
          <ac:chgData name="Isaac Bolton | Page Medical" userId="ae6da623-90ba-431f-8999-ab0ac845ebb4" providerId="ADAL" clId="{40C15E0D-B46B-4B01-80DA-6C3C576DFC31}" dt="2024-03-26T12:42:45.334" v="384" actId="478"/>
          <ac:spMkLst>
            <pc:docMk/>
            <pc:sldMk cId="3618387169" sldId="261"/>
            <ac:spMk id="4" creationId="{31B39F0A-DA70-3E1C-5A5E-F223690313AE}"/>
          </ac:spMkLst>
        </pc:spChg>
        <pc:spChg chg="del">
          <ac:chgData name="Isaac Bolton | Page Medical" userId="ae6da623-90ba-431f-8999-ab0ac845ebb4" providerId="ADAL" clId="{40C15E0D-B46B-4B01-80DA-6C3C576DFC31}" dt="2024-03-26T12:42:41.851" v="382" actId="478"/>
          <ac:spMkLst>
            <pc:docMk/>
            <pc:sldMk cId="3618387169" sldId="261"/>
            <ac:spMk id="5" creationId="{D6512F04-4EBA-F3E5-2391-D807DC0B9802}"/>
          </ac:spMkLst>
        </pc:spChg>
        <pc:picChg chg="add mod">
          <ac:chgData name="Isaac Bolton | Page Medical" userId="ae6da623-90ba-431f-8999-ab0ac845ebb4" providerId="ADAL" clId="{40C15E0D-B46B-4B01-80DA-6C3C576DFC31}" dt="2024-03-26T12:44:05.084" v="406" actId="408"/>
          <ac:picMkLst>
            <pc:docMk/>
            <pc:sldMk cId="3618387169" sldId="261"/>
            <ac:picMk id="6" creationId="{459DE2BE-38E6-9727-1F68-7A953D7D3BEE}"/>
          </ac:picMkLst>
        </pc:picChg>
        <pc:picChg chg="add mod">
          <ac:chgData name="Isaac Bolton | Page Medical" userId="ae6da623-90ba-431f-8999-ab0ac845ebb4" providerId="ADAL" clId="{40C15E0D-B46B-4B01-80DA-6C3C576DFC31}" dt="2024-03-26T12:44:02.608" v="405" actId="12789"/>
          <ac:picMkLst>
            <pc:docMk/>
            <pc:sldMk cId="3618387169" sldId="261"/>
            <ac:picMk id="7" creationId="{3D7C4769-2280-B659-5A3B-6B6A2BF8978D}"/>
          </ac:picMkLst>
        </pc:picChg>
        <pc:picChg chg="add mod">
          <ac:chgData name="Isaac Bolton | Page Medical" userId="ae6da623-90ba-431f-8999-ab0ac845ebb4" providerId="ADAL" clId="{40C15E0D-B46B-4B01-80DA-6C3C576DFC31}" dt="2024-03-26T12:44:02.608" v="405" actId="12789"/>
          <ac:picMkLst>
            <pc:docMk/>
            <pc:sldMk cId="3618387169" sldId="261"/>
            <ac:picMk id="8" creationId="{3A8B13E6-AB62-287B-3B03-3694A2B7FED6}"/>
          </ac:picMkLst>
        </pc:picChg>
      </pc:sldChg>
      <pc:sldChg chg="addSp delSp modSp add mod modNotesTx">
        <pc:chgData name="Isaac Bolton | Page Medical" userId="ae6da623-90ba-431f-8999-ab0ac845ebb4" providerId="ADAL" clId="{40C15E0D-B46B-4B01-80DA-6C3C576DFC31}" dt="2024-03-26T13:54:11.441" v="548" actId="20577"/>
        <pc:sldMkLst>
          <pc:docMk/>
          <pc:sldMk cId="2286286204" sldId="262"/>
        </pc:sldMkLst>
        <pc:spChg chg="mod">
          <ac:chgData name="Isaac Bolton | Page Medical" userId="ae6da623-90ba-431f-8999-ab0ac845ebb4" providerId="ADAL" clId="{40C15E0D-B46B-4B01-80DA-6C3C576DFC31}" dt="2024-03-26T13:51:37.737" v="481" actId="1076"/>
          <ac:spMkLst>
            <pc:docMk/>
            <pc:sldMk cId="2286286204" sldId="262"/>
            <ac:spMk id="2" creationId="{AB2E9B2F-E75C-22D4-C0F3-11EBD4675D72}"/>
          </ac:spMkLst>
        </pc:spChg>
        <pc:spChg chg="add del mod">
          <ac:chgData name="Isaac Bolton | Page Medical" userId="ae6da623-90ba-431f-8999-ab0ac845ebb4" providerId="ADAL" clId="{40C15E0D-B46B-4B01-80DA-6C3C576DFC31}" dt="2024-03-26T13:50:59.650" v="471" actId="478"/>
          <ac:spMkLst>
            <pc:docMk/>
            <pc:sldMk cId="2286286204" sldId="262"/>
            <ac:spMk id="4" creationId="{DDB74DEE-C1DB-0DE2-4255-A9F757D71DFC}"/>
          </ac:spMkLst>
        </pc:spChg>
        <pc:spChg chg="del">
          <ac:chgData name="Isaac Bolton | Page Medical" userId="ae6da623-90ba-431f-8999-ab0ac845ebb4" providerId="ADAL" clId="{40C15E0D-B46B-4B01-80DA-6C3C576DFC31}" dt="2024-03-26T13:50:56.652" v="469" actId="478"/>
          <ac:spMkLst>
            <pc:docMk/>
            <pc:sldMk cId="2286286204" sldId="262"/>
            <ac:spMk id="5" creationId="{D6512F04-4EBA-F3E5-2391-D807DC0B9802}"/>
          </ac:spMkLst>
        </pc:spChg>
        <pc:picChg chg="add mod">
          <ac:chgData name="Isaac Bolton | Page Medical" userId="ae6da623-90ba-431f-8999-ab0ac845ebb4" providerId="ADAL" clId="{40C15E0D-B46B-4B01-80DA-6C3C576DFC31}" dt="2024-03-26T13:51:11.085" v="474" actId="1076"/>
          <ac:picMkLst>
            <pc:docMk/>
            <pc:sldMk cId="2286286204" sldId="262"/>
            <ac:picMk id="6" creationId="{7435289F-AAE4-311C-D516-368BF6C518E3}"/>
          </ac:picMkLst>
        </pc:picChg>
        <pc:picChg chg="mod">
          <ac:chgData name="Isaac Bolton | Page Medical" userId="ae6da623-90ba-431f-8999-ab0ac845ebb4" providerId="ADAL" clId="{40C15E0D-B46B-4B01-80DA-6C3C576DFC31}" dt="2024-03-26T13:51:29.994" v="479" actId="1076"/>
          <ac:picMkLst>
            <pc:docMk/>
            <pc:sldMk cId="2286286204" sldId="262"/>
            <ac:picMk id="25" creationId="{5E1649FC-2418-258C-00C3-53060691A449}"/>
          </ac:picMkLst>
        </pc:picChg>
      </pc:sldChg>
      <pc:sldChg chg="addSp delSp modSp add mod modNotesTx">
        <pc:chgData name="Isaac Bolton | Page Medical" userId="ae6da623-90ba-431f-8999-ab0ac845ebb4" providerId="ADAL" clId="{40C15E0D-B46B-4B01-80DA-6C3C576DFC31}" dt="2024-03-26T13:57:24.230" v="576" actId="1076"/>
        <pc:sldMkLst>
          <pc:docMk/>
          <pc:sldMk cId="186371884" sldId="263"/>
        </pc:sldMkLst>
        <pc:spChg chg="mod">
          <ac:chgData name="Isaac Bolton | Page Medical" userId="ae6da623-90ba-431f-8999-ab0ac845ebb4" providerId="ADAL" clId="{40C15E0D-B46B-4B01-80DA-6C3C576DFC31}" dt="2024-03-26T13:55:21.867" v="552" actId="1076"/>
          <ac:spMkLst>
            <pc:docMk/>
            <pc:sldMk cId="186371884" sldId="263"/>
            <ac:spMk id="2" creationId="{AB2E9B2F-E75C-22D4-C0F3-11EBD4675D72}"/>
          </ac:spMkLst>
        </pc:spChg>
        <pc:spChg chg="del">
          <ac:chgData name="Isaac Bolton | Page Medical" userId="ae6da623-90ba-431f-8999-ab0ac845ebb4" providerId="ADAL" clId="{40C15E0D-B46B-4B01-80DA-6C3C576DFC31}" dt="2024-03-26T13:55:50.919" v="554" actId="478"/>
          <ac:spMkLst>
            <pc:docMk/>
            <pc:sldMk cId="186371884" sldId="263"/>
            <ac:spMk id="5" creationId="{D6512F04-4EBA-F3E5-2391-D807DC0B9802}"/>
          </ac:spMkLst>
        </pc:spChg>
        <pc:spChg chg="add del mod">
          <ac:chgData name="Isaac Bolton | Page Medical" userId="ae6da623-90ba-431f-8999-ab0ac845ebb4" providerId="ADAL" clId="{40C15E0D-B46B-4B01-80DA-6C3C576DFC31}" dt="2024-03-26T13:55:52.840" v="555" actId="478"/>
          <ac:spMkLst>
            <pc:docMk/>
            <pc:sldMk cId="186371884" sldId="263"/>
            <ac:spMk id="6" creationId="{81C48178-2784-4C00-5A70-5355A16C9EB9}"/>
          </ac:spMkLst>
        </pc:spChg>
        <pc:spChg chg="add mod">
          <ac:chgData name="Isaac Bolton | Page Medical" userId="ae6da623-90ba-431f-8999-ab0ac845ebb4" providerId="ADAL" clId="{40C15E0D-B46B-4B01-80DA-6C3C576DFC31}" dt="2024-03-26T13:57:24.230" v="576" actId="1076"/>
          <ac:spMkLst>
            <pc:docMk/>
            <pc:sldMk cId="186371884" sldId="263"/>
            <ac:spMk id="7" creationId="{A33EBC21-5256-A7B8-8268-422AF279B724}"/>
          </ac:spMkLst>
        </pc:spChg>
        <pc:picChg chg="add mod">
          <ac:chgData name="Isaac Bolton | Page Medical" userId="ae6da623-90ba-431f-8999-ab0ac845ebb4" providerId="ADAL" clId="{40C15E0D-B46B-4B01-80DA-6C3C576DFC31}" dt="2024-03-26T13:57:21.156" v="575" actId="1076"/>
          <ac:picMkLst>
            <pc:docMk/>
            <pc:sldMk cId="186371884" sldId="263"/>
            <ac:picMk id="3" creationId="{CEC173FF-3649-789E-C73F-0BF2B484C076}"/>
          </ac:picMkLst>
        </pc:picChg>
      </pc:sldChg>
      <pc:sldChg chg="modSp add mod modNotesTx">
        <pc:chgData name="Isaac Bolton | Page Medical" userId="ae6da623-90ba-431f-8999-ab0ac845ebb4" providerId="ADAL" clId="{40C15E0D-B46B-4B01-80DA-6C3C576DFC31}" dt="2024-03-26T13:59:46.327" v="643" actId="20577"/>
        <pc:sldMkLst>
          <pc:docMk/>
          <pc:sldMk cId="222487295" sldId="264"/>
        </pc:sldMkLst>
        <pc:spChg chg="mod">
          <ac:chgData name="Isaac Bolton | Page Medical" userId="ae6da623-90ba-431f-8999-ab0ac845ebb4" providerId="ADAL" clId="{40C15E0D-B46B-4B01-80DA-6C3C576DFC31}" dt="2024-03-26T13:58:01.100" v="609" actId="1076"/>
          <ac:spMkLst>
            <pc:docMk/>
            <pc:sldMk cId="222487295" sldId="264"/>
            <ac:spMk id="2" creationId="{AB2E9B2F-E75C-22D4-C0F3-11EBD4675D72}"/>
          </ac:spMkLst>
        </pc:spChg>
        <pc:spChg chg="mod">
          <ac:chgData name="Isaac Bolton | Page Medical" userId="ae6da623-90ba-431f-8999-ab0ac845ebb4" providerId="ADAL" clId="{40C15E0D-B46B-4B01-80DA-6C3C576DFC31}" dt="2024-03-26T13:59:09.274" v="642" actId="27636"/>
          <ac:spMkLst>
            <pc:docMk/>
            <pc:sldMk cId="222487295" sldId="264"/>
            <ac:spMk id="5" creationId="{D6512F04-4EBA-F3E5-2391-D807DC0B9802}"/>
          </ac:spMkLst>
        </pc:spChg>
      </pc:sldChg>
      <pc:sldChg chg="addSp delSp modSp add mod modNotesTx">
        <pc:chgData name="Isaac Bolton | Page Medical" userId="ae6da623-90ba-431f-8999-ab0ac845ebb4" providerId="ADAL" clId="{40C15E0D-B46B-4B01-80DA-6C3C576DFC31}" dt="2024-03-26T14:00:52.802" v="670" actId="20577"/>
        <pc:sldMkLst>
          <pc:docMk/>
          <pc:sldMk cId="1029801059" sldId="265"/>
        </pc:sldMkLst>
        <pc:spChg chg="mod">
          <ac:chgData name="Isaac Bolton | Page Medical" userId="ae6da623-90ba-431f-8999-ab0ac845ebb4" providerId="ADAL" clId="{40C15E0D-B46B-4B01-80DA-6C3C576DFC31}" dt="2024-03-26T14:00:03.962" v="646"/>
          <ac:spMkLst>
            <pc:docMk/>
            <pc:sldMk cId="1029801059" sldId="265"/>
            <ac:spMk id="2" creationId="{AB2E9B2F-E75C-22D4-C0F3-11EBD4675D72}"/>
          </ac:spMkLst>
        </pc:spChg>
        <pc:spChg chg="add del mod">
          <ac:chgData name="Isaac Bolton | Page Medical" userId="ae6da623-90ba-431f-8999-ab0ac845ebb4" providerId="ADAL" clId="{40C15E0D-B46B-4B01-80DA-6C3C576DFC31}" dt="2024-03-26T14:00:13.940" v="650" actId="478"/>
          <ac:spMkLst>
            <pc:docMk/>
            <pc:sldMk cId="1029801059" sldId="265"/>
            <ac:spMk id="4" creationId="{7CBAE0DC-5FCF-70EA-B578-DCA11D7B853B}"/>
          </ac:spMkLst>
        </pc:spChg>
        <pc:spChg chg="del">
          <ac:chgData name="Isaac Bolton | Page Medical" userId="ae6da623-90ba-431f-8999-ab0ac845ebb4" providerId="ADAL" clId="{40C15E0D-B46B-4B01-80DA-6C3C576DFC31}" dt="2024-03-26T14:00:10.917" v="648" actId="478"/>
          <ac:spMkLst>
            <pc:docMk/>
            <pc:sldMk cId="1029801059" sldId="265"/>
            <ac:spMk id="5" creationId="{D6512F04-4EBA-F3E5-2391-D807DC0B9802}"/>
          </ac:spMkLst>
        </pc:spChg>
        <pc:picChg chg="add mod">
          <ac:chgData name="Isaac Bolton | Page Medical" userId="ae6da623-90ba-431f-8999-ab0ac845ebb4" providerId="ADAL" clId="{40C15E0D-B46B-4B01-80DA-6C3C576DFC31}" dt="2024-03-26T14:00:18.255" v="652" actId="1076"/>
          <ac:picMkLst>
            <pc:docMk/>
            <pc:sldMk cId="1029801059" sldId="265"/>
            <ac:picMk id="6" creationId="{5F6C363B-EC01-4031-9B00-C65E5453EB15}"/>
          </ac:picMkLst>
        </pc:picChg>
        <pc:picChg chg="mod">
          <ac:chgData name="Isaac Bolton | Page Medical" userId="ae6da623-90ba-431f-8999-ab0ac845ebb4" providerId="ADAL" clId="{40C15E0D-B46B-4B01-80DA-6C3C576DFC31}" dt="2024-03-26T14:00:09.041" v="647" actId="1076"/>
          <ac:picMkLst>
            <pc:docMk/>
            <pc:sldMk cId="1029801059" sldId="265"/>
            <ac:picMk id="25" creationId="{5E1649FC-2418-258C-00C3-53060691A449}"/>
          </ac:picMkLst>
        </pc:picChg>
      </pc:sldChg>
      <pc:sldChg chg="addSp delSp modSp add mod modNotesTx">
        <pc:chgData name="Isaac Bolton | Page Medical" userId="ae6da623-90ba-431f-8999-ab0ac845ebb4" providerId="ADAL" clId="{40C15E0D-B46B-4B01-80DA-6C3C576DFC31}" dt="2024-03-26T14:04:29.207" v="833"/>
        <pc:sldMkLst>
          <pc:docMk/>
          <pc:sldMk cId="2221997864" sldId="266"/>
        </pc:sldMkLst>
        <pc:spChg chg="mod">
          <ac:chgData name="Isaac Bolton | Page Medical" userId="ae6da623-90ba-431f-8999-ab0ac845ebb4" providerId="ADAL" clId="{40C15E0D-B46B-4B01-80DA-6C3C576DFC31}" dt="2024-03-26T14:01:07.969" v="673" actId="1076"/>
          <ac:spMkLst>
            <pc:docMk/>
            <pc:sldMk cId="2221997864" sldId="266"/>
            <ac:spMk id="2" creationId="{AB2E9B2F-E75C-22D4-C0F3-11EBD4675D72}"/>
          </ac:spMkLst>
        </pc:spChg>
        <pc:spChg chg="add del mod">
          <ac:chgData name="Isaac Bolton | Page Medical" userId="ae6da623-90ba-431f-8999-ab0ac845ebb4" providerId="ADAL" clId="{40C15E0D-B46B-4B01-80DA-6C3C576DFC31}" dt="2024-03-26T14:02:23.181" v="697" actId="478"/>
          <ac:spMkLst>
            <pc:docMk/>
            <pc:sldMk cId="2221997864" sldId="266"/>
            <ac:spMk id="4" creationId="{898CA5C6-8DAF-F944-9592-251DF5697C91}"/>
          </ac:spMkLst>
        </pc:spChg>
        <pc:spChg chg="del">
          <ac:chgData name="Isaac Bolton | Page Medical" userId="ae6da623-90ba-431f-8999-ab0ac845ebb4" providerId="ADAL" clId="{40C15E0D-B46B-4B01-80DA-6C3C576DFC31}" dt="2024-03-26T14:02:18.863" v="695" actId="478"/>
          <ac:spMkLst>
            <pc:docMk/>
            <pc:sldMk cId="2221997864" sldId="266"/>
            <ac:spMk id="5" creationId="{D6512F04-4EBA-F3E5-2391-D807DC0B9802}"/>
          </ac:spMkLst>
        </pc:spChg>
        <pc:picChg chg="add mod">
          <ac:chgData name="Isaac Bolton | Page Medical" userId="ae6da623-90ba-431f-8999-ab0ac845ebb4" providerId="ADAL" clId="{40C15E0D-B46B-4B01-80DA-6C3C576DFC31}" dt="2024-03-26T14:03:39.185" v="755" actId="1036"/>
          <ac:picMkLst>
            <pc:docMk/>
            <pc:sldMk cId="2221997864" sldId="266"/>
            <ac:picMk id="6" creationId="{8E281920-DC09-DCA7-B5F1-03FFD812103E}"/>
          </ac:picMkLst>
        </pc:picChg>
        <pc:picChg chg="add mod">
          <ac:chgData name="Isaac Bolton | Page Medical" userId="ae6da623-90ba-431f-8999-ab0ac845ebb4" providerId="ADAL" clId="{40C15E0D-B46B-4B01-80DA-6C3C576DFC31}" dt="2024-03-26T14:03:39.185" v="755" actId="1036"/>
          <ac:picMkLst>
            <pc:docMk/>
            <pc:sldMk cId="2221997864" sldId="266"/>
            <ac:picMk id="7" creationId="{F4B2446F-A01D-1A66-34C8-E836CC5AA006}"/>
          </ac:picMkLst>
        </pc:picChg>
        <pc:picChg chg="add mod">
          <ac:chgData name="Isaac Bolton | Page Medical" userId="ae6da623-90ba-431f-8999-ab0ac845ebb4" providerId="ADAL" clId="{40C15E0D-B46B-4B01-80DA-6C3C576DFC31}" dt="2024-03-26T14:03:39.185" v="755" actId="1036"/>
          <ac:picMkLst>
            <pc:docMk/>
            <pc:sldMk cId="2221997864" sldId="266"/>
            <ac:picMk id="8" creationId="{74AE9257-53C3-CA04-8DC3-1261DF4603BA}"/>
          </ac:picMkLst>
        </pc:picChg>
      </pc:sldChg>
      <pc:sldChg chg="addSp delSp modSp add mod modNotesTx">
        <pc:chgData name="Isaac Bolton | Page Medical" userId="ae6da623-90ba-431f-8999-ab0ac845ebb4" providerId="ADAL" clId="{40C15E0D-B46B-4B01-80DA-6C3C576DFC31}" dt="2024-03-26T14:05:39.120" v="874" actId="20577"/>
        <pc:sldMkLst>
          <pc:docMk/>
          <pc:sldMk cId="2589391351" sldId="267"/>
        </pc:sldMkLst>
        <pc:spChg chg="mod">
          <ac:chgData name="Isaac Bolton | Page Medical" userId="ae6da623-90ba-431f-8999-ab0ac845ebb4" providerId="ADAL" clId="{40C15E0D-B46B-4B01-80DA-6C3C576DFC31}" dt="2024-03-26T14:04:49.889" v="860" actId="20577"/>
          <ac:spMkLst>
            <pc:docMk/>
            <pc:sldMk cId="2589391351" sldId="267"/>
            <ac:spMk id="2" creationId="{AB2E9B2F-E75C-22D4-C0F3-11EBD4675D72}"/>
          </ac:spMkLst>
        </pc:spChg>
        <pc:spChg chg="add del mod">
          <ac:chgData name="Isaac Bolton | Page Medical" userId="ae6da623-90ba-431f-8999-ab0ac845ebb4" providerId="ADAL" clId="{40C15E0D-B46B-4B01-80DA-6C3C576DFC31}" dt="2024-03-26T14:04:43.452" v="836" actId="478"/>
          <ac:spMkLst>
            <pc:docMk/>
            <pc:sldMk cId="2589391351" sldId="267"/>
            <ac:spMk id="4" creationId="{854C3668-61B8-8830-CF17-D2AE72FA3A4D}"/>
          </ac:spMkLst>
        </pc:spChg>
        <pc:spChg chg="del">
          <ac:chgData name="Isaac Bolton | Page Medical" userId="ae6da623-90ba-431f-8999-ab0ac845ebb4" providerId="ADAL" clId="{40C15E0D-B46B-4B01-80DA-6C3C576DFC31}" dt="2024-03-26T14:04:40.059" v="834" actId="478"/>
          <ac:spMkLst>
            <pc:docMk/>
            <pc:sldMk cId="2589391351" sldId="267"/>
            <ac:spMk id="5" creationId="{D6512F04-4EBA-F3E5-2391-D807DC0B9802}"/>
          </ac:spMkLst>
        </pc:spChg>
        <pc:spChg chg="add mod">
          <ac:chgData name="Isaac Bolton | Page Medical" userId="ae6da623-90ba-431f-8999-ab0ac845ebb4" providerId="ADAL" clId="{40C15E0D-B46B-4B01-80DA-6C3C576DFC31}" dt="2024-03-26T14:05:17.464" v="868" actId="1076"/>
          <ac:spMkLst>
            <pc:docMk/>
            <pc:sldMk cId="2589391351" sldId="267"/>
            <ac:spMk id="7" creationId="{BD10926F-2F7A-9F98-2218-069A8629ED70}"/>
          </ac:spMkLst>
        </pc:spChg>
        <pc:picChg chg="add mod">
          <ac:chgData name="Isaac Bolton | Page Medical" userId="ae6da623-90ba-431f-8999-ab0ac845ebb4" providerId="ADAL" clId="{40C15E0D-B46B-4B01-80DA-6C3C576DFC31}" dt="2024-03-26T14:05:17.464" v="868" actId="1076"/>
          <ac:picMkLst>
            <pc:docMk/>
            <pc:sldMk cId="2589391351" sldId="267"/>
            <ac:picMk id="6" creationId="{10D9C3CD-C51D-19D1-D98D-EBE66C871C3D}"/>
          </ac:picMkLst>
        </pc:picChg>
      </pc:sldChg>
      <pc:sldChg chg="addSp delSp modSp add mod modNotesTx">
        <pc:chgData name="Isaac Bolton | Page Medical" userId="ae6da623-90ba-431f-8999-ab0ac845ebb4" providerId="ADAL" clId="{40C15E0D-B46B-4B01-80DA-6C3C576DFC31}" dt="2024-03-26T14:07:15.567" v="913" actId="20577"/>
        <pc:sldMkLst>
          <pc:docMk/>
          <pc:sldMk cId="689029033" sldId="268"/>
        </pc:sldMkLst>
        <pc:spChg chg="mod">
          <ac:chgData name="Isaac Bolton | Page Medical" userId="ae6da623-90ba-431f-8999-ab0ac845ebb4" providerId="ADAL" clId="{40C15E0D-B46B-4B01-80DA-6C3C576DFC31}" dt="2024-03-26T14:06:34.225" v="894" actId="1035"/>
          <ac:spMkLst>
            <pc:docMk/>
            <pc:sldMk cId="689029033" sldId="268"/>
            <ac:spMk id="2" creationId="{AB2E9B2F-E75C-22D4-C0F3-11EBD4675D72}"/>
          </ac:spMkLst>
        </pc:spChg>
        <pc:spChg chg="del">
          <ac:chgData name="Isaac Bolton | Page Medical" userId="ae6da623-90ba-431f-8999-ab0ac845ebb4" providerId="ADAL" clId="{40C15E0D-B46B-4B01-80DA-6C3C576DFC31}" dt="2024-03-26T14:05:49.629" v="876" actId="478"/>
          <ac:spMkLst>
            <pc:docMk/>
            <pc:sldMk cId="689029033" sldId="268"/>
            <ac:spMk id="5" creationId="{D6512F04-4EBA-F3E5-2391-D807DC0B9802}"/>
          </ac:spMkLst>
        </pc:spChg>
        <pc:spChg chg="add del mod">
          <ac:chgData name="Isaac Bolton | Page Medical" userId="ae6da623-90ba-431f-8999-ab0ac845ebb4" providerId="ADAL" clId="{40C15E0D-B46B-4B01-80DA-6C3C576DFC31}" dt="2024-03-26T14:05:53.760" v="877" actId="478"/>
          <ac:spMkLst>
            <pc:docMk/>
            <pc:sldMk cId="689029033" sldId="268"/>
            <ac:spMk id="7" creationId="{550F5CF3-1DB3-687D-EA29-FE8BA5945A5F}"/>
          </ac:spMkLst>
        </pc:spChg>
        <pc:picChg chg="add mod">
          <ac:chgData name="Isaac Bolton | Page Medical" userId="ae6da623-90ba-431f-8999-ab0ac845ebb4" providerId="ADAL" clId="{40C15E0D-B46B-4B01-80DA-6C3C576DFC31}" dt="2024-03-26T14:06:22.016" v="888" actId="1076"/>
          <ac:picMkLst>
            <pc:docMk/>
            <pc:sldMk cId="689029033" sldId="268"/>
            <ac:picMk id="3" creationId="{27BEDD0D-4230-A89D-FF58-6F362FDEF5C5}"/>
          </ac:picMkLst>
        </pc:picChg>
        <pc:picChg chg="add mod">
          <ac:chgData name="Isaac Bolton | Page Medical" userId="ae6da623-90ba-431f-8999-ab0ac845ebb4" providerId="ADAL" clId="{40C15E0D-B46B-4B01-80DA-6C3C576DFC31}" dt="2024-03-26T14:06:22.016" v="888" actId="1076"/>
          <ac:picMkLst>
            <pc:docMk/>
            <pc:sldMk cId="689029033" sldId="268"/>
            <ac:picMk id="4" creationId="{D055122B-52F9-F1C9-F007-DA99A5B060B5}"/>
          </ac:picMkLst>
        </pc:picChg>
      </pc:sldChg>
      <pc:sldChg chg="addSp delSp modSp add mod modNotesTx">
        <pc:chgData name="Isaac Bolton | Page Medical" userId="ae6da623-90ba-431f-8999-ab0ac845ebb4" providerId="ADAL" clId="{40C15E0D-B46B-4B01-80DA-6C3C576DFC31}" dt="2024-03-26T14:08:51.516" v="994"/>
        <pc:sldMkLst>
          <pc:docMk/>
          <pc:sldMk cId="1533264762" sldId="269"/>
        </pc:sldMkLst>
        <pc:spChg chg="mod">
          <ac:chgData name="Isaac Bolton | Page Medical" userId="ae6da623-90ba-431f-8999-ab0ac845ebb4" providerId="ADAL" clId="{40C15E0D-B46B-4B01-80DA-6C3C576DFC31}" dt="2024-03-26T14:07:36.539" v="941" actId="20577"/>
          <ac:spMkLst>
            <pc:docMk/>
            <pc:sldMk cId="1533264762" sldId="269"/>
            <ac:spMk id="2" creationId="{AB2E9B2F-E75C-22D4-C0F3-11EBD4675D72}"/>
          </ac:spMkLst>
        </pc:spChg>
        <pc:spChg chg="add">
          <ac:chgData name="Isaac Bolton | Page Medical" userId="ae6da623-90ba-431f-8999-ab0ac845ebb4" providerId="ADAL" clId="{40C15E0D-B46B-4B01-80DA-6C3C576DFC31}" dt="2024-03-26T14:07:25.100" v="914"/>
          <ac:spMkLst>
            <pc:docMk/>
            <pc:sldMk cId="1533264762" sldId="269"/>
            <ac:spMk id="3" creationId="{3149DD44-CC02-8D4D-4DA6-4BF85CE5B66B}"/>
          </ac:spMkLst>
        </pc:spChg>
        <pc:spChg chg="add">
          <ac:chgData name="Isaac Bolton | Page Medical" userId="ae6da623-90ba-431f-8999-ab0ac845ebb4" providerId="ADAL" clId="{40C15E0D-B46B-4B01-80DA-6C3C576DFC31}" dt="2024-03-26T14:07:25.100" v="914"/>
          <ac:spMkLst>
            <pc:docMk/>
            <pc:sldMk cId="1533264762" sldId="269"/>
            <ac:spMk id="4" creationId="{EA4805D1-79F4-D215-116A-0E95A8376FF4}"/>
          </ac:spMkLst>
        </pc:spChg>
        <pc:spChg chg="del">
          <ac:chgData name="Isaac Bolton | Page Medical" userId="ae6da623-90ba-431f-8999-ab0ac845ebb4" providerId="ADAL" clId="{40C15E0D-B46B-4B01-80DA-6C3C576DFC31}" dt="2024-03-26T14:07:43.685" v="942" actId="478"/>
          <ac:spMkLst>
            <pc:docMk/>
            <pc:sldMk cId="1533264762" sldId="269"/>
            <ac:spMk id="5" creationId="{D6512F04-4EBA-F3E5-2391-D807DC0B9802}"/>
          </ac:spMkLst>
        </pc:spChg>
        <pc:spChg chg="add del mod">
          <ac:chgData name="Isaac Bolton | Page Medical" userId="ae6da623-90ba-431f-8999-ab0ac845ebb4" providerId="ADAL" clId="{40C15E0D-B46B-4B01-80DA-6C3C576DFC31}" dt="2024-03-26T14:07:47.035" v="944" actId="478"/>
          <ac:spMkLst>
            <pc:docMk/>
            <pc:sldMk cId="1533264762" sldId="269"/>
            <ac:spMk id="7" creationId="{0CD4EF67-420B-0E32-4FD5-11DF86237249}"/>
          </ac:spMkLst>
        </pc:spChg>
        <pc:picChg chg="add mod">
          <ac:chgData name="Isaac Bolton | Page Medical" userId="ae6da623-90ba-431f-8999-ab0ac845ebb4" providerId="ADAL" clId="{40C15E0D-B46B-4B01-80DA-6C3C576DFC31}" dt="2024-03-26T14:07:54.964" v="949" actId="1076"/>
          <ac:picMkLst>
            <pc:docMk/>
            <pc:sldMk cId="1533264762" sldId="269"/>
            <ac:picMk id="8" creationId="{18BB62F2-C301-5DC9-9C76-1D3091EC4003}"/>
          </ac:picMkLst>
        </pc:picChg>
        <pc:picChg chg="add">
          <ac:chgData name="Isaac Bolton | Page Medical" userId="ae6da623-90ba-431f-8999-ab0ac845ebb4" providerId="ADAL" clId="{40C15E0D-B46B-4B01-80DA-6C3C576DFC31}" dt="2024-03-26T14:07:25.100" v="914"/>
          <ac:picMkLst>
            <pc:docMk/>
            <pc:sldMk cId="1533264762" sldId="269"/>
            <ac:picMk id="2049" creationId="{6BE0D6F7-75C3-954F-E53A-880834C37985}"/>
          </ac:picMkLst>
        </pc:picChg>
      </pc:sldChg>
      <pc:sldChg chg="addSp delSp modSp add mod modNotesTx">
        <pc:chgData name="Isaac Bolton | Page Medical" userId="ae6da623-90ba-431f-8999-ab0ac845ebb4" providerId="ADAL" clId="{40C15E0D-B46B-4B01-80DA-6C3C576DFC31}" dt="2024-03-26T14:09:54.886" v="1042"/>
        <pc:sldMkLst>
          <pc:docMk/>
          <pc:sldMk cId="621700459" sldId="270"/>
        </pc:sldMkLst>
        <pc:spChg chg="mod">
          <ac:chgData name="Isaac Bolton | Page Medical" userId="ae6da623-90ba-431f-8999-ab0ac845ebb4" providerId="ADAL" clId="{40C15E0D-B46B-4B01-80DA-6C3C576DFC31}" dt="2024-03-26T14:09:03.158" v="997"/>
          <ac:spMkLst>
            <pc:docMk/>
            <pc:sldMk cId="621700459" sldId="270"/>
            <ac:spMk id="2" creationId="{AB2E9B2F-E75C-22D4-C0F3-11EBD4675D72}"/>
          </ac:spMkLst>
        </pc:spChg>
        <pc:spChg chg="add del mod">
          <ac:chgData name="Isaac Bolton | Page Medical" userId="ae6da623-90ba-431f-8999-ab0ac845ebb4" providerId="ADAL" clId="{40C15E0D-B46B-4B01-80DA-6C3C576DFC31}" dt="2024-03-26T14:09:19.199" v="1001" actId="478"/>
          <ac:spMkLst>
            <pc:docMk/>
            <pc:sldMk cId="621700459" sldId="270"/>
            <ac:spMk id="4" creationId="{161C2365-402A-7190-F4FC-99E104BE72C1}"/>
          </ac:spMkLst>
        </pc:spChg>
        <pc:spChg chg="del">
          <ac:chgData name="Isaac Bolton | Page Medical" userId="ae6da623-90ba-431f-8999-ab0ac845ebb4" providerId="ADAL" clId="{40C15E0D-B46B-4B01-80DA-6C3C576DFC31}" dt="2024-03-26T14:09:09.060" v="998" actId="478"/>
          <ac:spMkLst>
            <pc:docMk/>
            <pc:sldMk cId="621700459" sldId="270"/>
            <ac:spMk id="5" creationId="{D6512F04-4EBA-F3E5-2391-D807DC0B9802}"/>
          </ac:spMkLst>
        </pc:spChg>
        <pc:picChg chg="add mod">
          <ac:chgData name="Isaac Bolton | Page Medical" userId="ae6da623-90ba-431f-8999-ab0ac845ebb4" providerId="ADAL" clId="{40C15E0D-B46B-4B01-80DA-6C3C576DFC31}" dt="2024-03-26T14:09:31.125" v="1007" actId="1076"/>
          <ac:picMkLst>
            <pc:docMk/>
            <pc:sldMk cId="621700459" sldId="270"/>
            <ac:picMk id="6" creationId="{420D732B-9137-6255-ACCE-A1D0D479CFF0}"/>
          </ac:picMkLst>
        </pc:picChg>
        <pc:picChg chg="add del">
          <ac:chgData name="Isaac Bolton | Page Medical" userId="ae6da623-90ba-431f-8999-ab0ac845ebb4" providerId="ADAL" clId="{40C15E0D-B46B-4B01-80DA-6C3C576DFC31}" dt="2024-03-26T14:09:17.611" v="1000" actId="478"/>
          <ac:picMkLst>
            <pc:docMk/>
            <pc:sldMk cId="621700459" sldId="270"/>
            <ac:picMk id="25" creationId="{5E1649FC-2418-258C-00C3-53060691A449}"/>
          </ac:picMkLst>
        </pc:picChg>
      </pc:sldChg>
      <pc:sldChg chg="addSp delSp modSp add mod modNotesTx">
        <pc:chgData name="Isaac Bolton | Page Medical" userId="ae6da623-90ba-431f-8999-ab0ac845ebb4" providerId="ADAL" clId="{40C15E0D-B46B-4B01-80DA-6C3C576DFC31}" dt="2024-03-26T14:12:19.713" v="1077"/>
        <pc:sldMkLst>
          <pc:docMk/>
          <pc:sldMk cId="379517339" sldId="271"/>
        </pc:sldMkLst>
        <pc:spChg chg="mod">
          <ac:chgData name="Isaac Bolton | Page Medical" userId="ae6da623-90ba-431f-8999-ab0ac845ebb4" providerId="ADAL" clId="{40C15E0D-B46B-4B01-80DA-6C3C576DFC31}" dt="2024-03-26T14:10:28.454" v="1046" actId="1038"/>
          <ac:spMkLst>
            <pc:docMk/>
            <pc:sldMk cId="379517339" sldId="271"/>
            <ac:spMk id="2" creationId="{AB2E9B2F-E75C-22D4-C0F3-11EBD4675D72}"/>
          </ac:spMkLst>
        </pc:spChg>
        <pc:spChg chg="add del mod">
          <ac:chgData name="Isaac Bolton | Page Medical" userId="ae6da623-90ba-431f-8999-ab0ac845ebb4" providerId="ADAL" clId="{40C15E0D-B46B-4B01-80DA-6C3C576DFC31}" dt="2024-03-26T14:10:37.169" v="1049" actId="478"/>
          <ac:spMkLst>
            <pc:docMk/>
            <pc:sldMk cId="379517339" sldId="271"/>
            <ac:spMk id="4" creationId="{34C12BB6-AC11-825D-693F-6BD9C1C13A23}"/>
          </ac:spMkLst>
        </pc:spChg>
        <pc:spChg chg="del">
          <ac:chgData name="Isaac Bolton | Page Medical" userId="ae6da623-90ba-431f-8999-ab0ac845ebb4" providerId="ADAL" clId="{40C15E0D-B46B-4B01-80DA-6C3C576DFC31}" dt="2024-03-26T14:10:34.750" v="1047" actId="478"/>
          <ac:spMkLst>
            <pc:docMk/>
            <pc:sldMk cId="379517339" sldId="271"/>
            <ac:spMk id="5" creationId="{D6512F04-4EBA-F3E5-2391-D807DC0B9802}"/>
          </ac:spMkLst>
        </pc:spChg>
        <pc:spChg chg="add mod">
          <ac:chgData name="Isaac Bolton | Page Medical" userId="ae6da623-90ba-431f-8999-ab0ac845ebb4" providerId="ADAL" clId="{40C15E0D-B46B-4B01-80DA-6C3C576DFC31}" dt="2024-03-26T14:11:33.754" v="1071"/>
          <ac:spMkLst>
            <pc:docMk/>
            <pc:sldMk cId="379517339" sldId="271"/>
            <ac:spMk id="7" creationId="{71991428-3F2B-B582-002D-CD80E028F605}"/>
          </ac:spMkLst>
        </pc:spChg>
        <pc:picChg chg="add mod modCrop">
          <ac:chgData name="Isaac Bolton | Page Medical" userId="ae6da623-90ba-431f-8999-ab0ac845ebb4" providerId="ADAL" clId="{40C15E0D-B46B-4B01-80DA-6C3C576DFC31}" dt="2024-03-26T14:11:34.519" v="1072" actId="1076"/>
          <ac:picMkLst>
            <pc:docMk/>
            <pc:sldMk cId="379517339" sldId="271"/>
            <ac:picMk id="6" creationId="{8FA8BF01-5895-6EFE-4758-13661EB4E46B}"/>
          </ac:picMkLst>
        </pc:picChg>
      </pc:sldChg>
      <pc:sldChg chg="modSp add mod modNotesTx">
        <pc:chgData name="Isaac Bolton | Page Medical" userId="ae6da623-90ba-431f-8999-ab0ac845ebb4" providerId="ADAL" clId="{40C15E0D-B46B-4B01-80DA-6C3C576DFC31}" dt="2024-03-26T14:15:00.256" v="1117"/>
        <pc:sldMkLst>
          <pc:docMk/>
          <pc:sldMk cId="3842545225" sldId="272"/>
        </pc:sldMkLst>
        <pc:spChg chg="mod">
          <ac:chgData name="Isaac Bolton | Page Medical" userId="ae6da623-90ba-431f-8999-ab0ac845ebb4" providerId="ADAL" clId="{40C15E0D-B46B-4B01-80DA-6C3C576DFC31}" dt="2024-03-26T14:12:59.751" v="1086" actId="1035"/>
          <ac:spMkLst>
            <pc:docMk/>
            <pc:sldMk cId="3842545225" sldId="272"/>
            <ac:spMk id="2" creationId="{AB2E9B2F-E75C-22D4-C0F3-11EBD4675D72}"/>
          </ac:spMkLst>
        </pc:spChg>
        <pc:spChg chg="mod">
          <ac:chgData name="Isaac Bolton | Page Medical" userId="ae6da623-90ba-431f-8999-ab0ac845ebb4" providerId="ADAL" clId="{40C15E0D-B46B-4B01-80DA-6C3C576DFC31}" dt="2024-03-26T14:14:32.642" v="1112" actId="27636"/>
          <ac:spMkLst>
            <pc:docMk/>
            <pc:sldMk cId="3842545225" sldId="272"/>
            <ac:spMk id="5" creationId="{D6512F04-4EBA-F3E5-2391-D807DC0B9802}"/>
          </ac:spMkLst>
        </pc:spChg>
      </pc:sldChg>
      <pc:sldChg chg="addSp delSp modSp add mod modNotesTx">
        <pc:chgData name="Isaac Bolton | Page Medical" userId="ae6da623-90ba-431f-8999-ab0ac845ebb4" providerId="ADAL" clId="{40C15E0D-B46B-4B01-80DA-6C3C576DFC31}" dt="2024-03-26T14:16:05.458" v="1179" actId="20577"/>
        <pc:sldMkLst>
          <pc:docMk/>
          <pc:sldMk cId="3809956391" sldId="273"/>
        </pc:sldMkLst>
        <pc:spChg chg="del">
          <ac:chgData name="Isaac Bolton | Page Medical" userId="ae6da623-90ba-431f-8999-ab0ac845ebb4" providerId="ADAL" clId="{40C15E0D-B46B-4B01-80DA-6C3C576DFC31}" dt="2024-03-26T14:15:11.701" v="1118" actId="478"/>
          <ac:spMkLst>
            <pc:docMk/>
            <pc:sldMk cId="3809956391" sldId="273"/>
            <ac:spMk id="2" creationId="{AB2E9B2F-E75C-22D4-C0F3-11EBD4675D72}"/>
          </ac:spMkLst>
        </pc:spChg>
        <pc:spChg chg="add del mod">
          <ac:chgData name="Isaac Bolton | Page Medical" userId="ae6da623-90ba-431f-8999-ab0ac845ebb4" providerId="ADAL" clId="{40C15E0D-B46B-4B01-80DA-6C3C576DFC31}" dt="2024-03-26T14:15:14.225" v="1120" actId="478"/>
          <ac:spMkLst>
            <pc:docMk/>
            <pc:sldMk cId="3809956391" sldId="273"/>
            <ac:spMk id="4" creationId="{127B9449-B027-6B7B-0708-958F6D97C197}"/>
          </ac:spMkLst>
        </pc:spChg>
        <pc:spChg chg="del">
          <ac:chgData name="Isaac Bolton | Page Medical" userId="ae6da623-90ba-431f-8999-ab0ac845ebb4" providerId="ADAL" clId="{40C15E0D-B46B-4B01-80DA-6C3C576DFC31}" dt="2024-03-26T14:15:19.097" v="1121" actId="478"/>
          <ac:spMkLst>
            <pc:docMk/>
            <pc:sldMk cId="3809956391" sldId="273"/>
            <ac:spMk id="5" creationId="{D6512F04-4EBA-F3E5-2391-D807DC0B9802}"/>
          </ac:spMkLst>
        </pc:spChg>
        <pc:spChg chg="add mod">
          <ac:chgData name="Isaac Bolton | Page Medical" userId="ae6da623-90ba-431f-8999-ab0ac845ebb4" providerId="ADAL" clId="{40C15E0D-B46B-4B01-80DA-6C3C576DFC31}" dt="2024-03-26T14:15:11.831" v="1119"/>
          <ac:spMkLst>
            <pc:docMk/>
            <pc:sldMk cId="3809956391" sldId="273"/>
            <ac:spMk id="6" creationId="{933FAD1D-B1C6-A559-B4DA-6CB3F49B4DA6}"/>
          </ac:spMkLst>
        </pc:spChg>
        <pc:spChg chg="add del mod">
          <ac:chgData name="Isaac Bolton | Page Medical" userId="ae6da623-90ba-431f-8999-ab0ac845ebb4" providerId="ADAL" clId="{40C15E0D-B46B-4B01-80DA-6C3C576DFC31}" dt="2024-03-26T14:15:21.218" v="1122" actId="478"/>
          <ac:spMkLst>
            <pc:docMk/>
            <pc:sldMk cId="3809956391" sldId="273"/>
            <ac:spMk id="8" creationId="{087844EB-717F-154D-54A0-D4F53395119C}"/>
          </ac:spMkLst>
        </pc:spChg>
        <pc:picChg chg="add mod">
          <ac:chgData name="Isaac Bolton | Page Medical" userId="ae6da623-90ba-431f-8999-ab0ac845ebb4" providerId="ADAL" clId="{40C15E0D-B46B-4B01-80DA-6C3C576DFC31}" dt="2024-03-26T14:15:39.670" v="1130" actId="1076"/>
          <ac:picMkLst>
            <pc:docMk/>
            <pc:sldMk cId="3809956391" sldId="273"/>
            <ac:picMk id="9" creationId="{65D17B2D-D919-468C-7991-949C2570EA98}"/>
          </ac:picMkLst>
        </pc:picChg>
        <pc:picChg chg="add mod">
          <ac:chgData name="Isaac Bolton | Page Medical" userId="ae6da623-90ba-431f-8999-ab0ac845ebb4" providerId="ADAL" clId="{40C15E0D-B46B-4B01-80DA-6C3C576DFC31}" dt="2024-03-26T14:15:39.670" v="1130" actId="1076"/>
          <ac:picMkLst>
            <pc:docMk/>
            <pc:sldMk cId="3809956391" sldId="273"/>
            <ac:picMk id="10" creationId="{D99434A9-23F3-426C-A870-FC38DFF74142}"/>
          </ac:picMkLst>
        </pc:picChg>
      </pc:sldChg>
      <pc:sldChg chg="addSp delSp modSp add mod modNotesTx">
        <pc:chgData name="Isaac Bolton | Page Medical" userId="ae6da623-90ba-431f-8999-ab0ac845ebb4" providerId="ADAL" clId="{40C15E0D-B46B-4B01-80DA-6C3C576DFC31}" dt="2024-03-26T14:17:40.103" v="1195"/>
        <pc:sldMkLst>
          <pc:docMk/>
          <pc:sldMk cId="3436890361" sldId="274"/>
        </pc:sldMkLst>
        <pc:spChg chg="mod">
          <ac:chgData name="Isaac Bolton | Page Medical" userId="ae6da623-90ba-431f-8999-ab0ac845ebb4" providerId="ADAL" clId="{40C15E0D-B46B-4B01-80DA-6C3C576DFC31}" dt="2024-03-26T14:16:25.008" v="1180"/>
          <ac:spMkLst>
            <pc:docMk/>
            <pc:sldMk cId="3436890361" sldId="274"/>
            <ac:spMk id="2" creationId="{AB2E9B2F-E75C-22D4-C0F3-11EBD4675D72}"/>
          </ac:spMkLst>
        </pc:spChg>
        <pc:spChg chg="del">
          <ac:chgData name="Isaac Bolton | Page Medical" userId="ae6da623-90ba-431f-8999-ab0ac845ebb4" providerId="ADAL" clId="{40C15E0D-B46B-4B01-80DA-6C3C576DFC31}" dt="2024-03-26T14:17:04.332" v="1186" actId="478"/>
          <ac:spMkLst>
            <pc:docMk/>
            <pc:sldMk cId="3436890361" sldId="274"/>
            <ac:spMk id="5" creationId="{D6512F04-4EBA-F3E5-2391-D807DC0B9802}"/>
          </ac:spMkLst>
        </pc:spChg>
        <pc:spChg chg="add del mod">
          <ac:chgData name="Isaac Bolton | Page Medical" userId="ae6da623-90ba-431f-8999-ab0ac845ebb4" providerId="ADAL" clId="{40C15E0D-B46B-4B01-80DA-6C3C576DFC31}" dt="2024-03-26T14:17:05.040" v="1187" actId="478"/>
          <ac:spMkLst>
            <pc:docMk/>
            <pc:sldMk cId="3436890361" sldId="274"/>
            <ac:spMk id="6" creationId="{869B3068-16E6-8A37-EBD7-15E52172140B}"/>
          </ac:spMkLst>
        </pc:spChg>
        <pc:picChg chg="add mod">
          <ac:chgData name="Isaac Bolton | Page Medical" userId="ae6da623-90ba-431f-8999-ab0ac845ebb4" providerId="ADAL" clId="{40C15E0D-B46B-4B01-80DA-6C3C576DFC31}" dt="2024-03-26T14:17:23.619" v="1193" actId="1076"/>
          <ac:picMkLst>
            <pc:docMk/>
            <pc:sldMk cId="3436890361" sldId="274"/>
            <ac:picMk id="3" creationId="{C60F820F-E492-31DE-3646-463993948225}"/>
          </ac:picMkLst>
        </pc:picChg>
      </pc:sldChg>
      <pc:sldChg chg="addSp delSp modSp add mod modNotesTx">
        <pc:chgData name="Isaac Bolton | Page Medical" userId="ae6da623-90ba-431f-8999-ab0ac845ebb4" providerId="ADAL" clId="{40C15E0D-B46B-4B01-80DA-6C3C576DFC31}" dt="2024-03-26T14:19:31.434" v="1258"/>
        <pc:sldMkLst>
          <pc:docMk/>
          <pc:sldMk cId="3259639116" sldId="275"/>
        </pc:sldMkLst>
        <pc:spChg chg="mod">
          <ac:chgData name="Isaac Bolton | Page Medical" userId="ae6da623-90ba-431f-8999-ab0ac845ebb4" providerId="ADAL" clId="{40C15E0D-B46B-4B01-80DA-6C3C576DFC31}" dt="2024-03-26T14:17:59.434" v="1200" actId="1076"/>
          <ac:spMkLst>
            <pc:docMk/>
            <pc:sldMk cId="3259639116" sldId="275"/>
            <ac:spMk id="2" creationId="{AB2E9B2F-E75C-22D4-C0F3-11EBD4675D72}"/>
          </ac:spMkLst>
        </pc:spChg>
        <pc:spChg chg="add del mod">
          <ac:chgData name="Isaac Bolton | Page Medical" userId="ae6da623-90ba-431f-8999-ab0ac845ebb4" providerId="ADAL" clId="{40C15E0D-B46B-4B01-80DA-6C3C576DFC31}" dt="2024-03-26T14:18:08.082" v="1203" actId="478"/>
          <ac:spMkLst>
            <pc:docMk/>
            <pc:sldMk cId="3259639116" sldId="275"/>
            <ac:spMk id="4" creationId="{8FF352E3-ABB0-F986-C97A-B63A9B0A5ED2}"/>
          </ac:spMkLst>
        </pc:spChg>
        <pc:spChg chg="del">
          <ac:chgData name="Isaac Bolton | Page Medical" userId="ae6da623-90ba-431f-8999-ab0ac845ebb4" providerId="ADAL" clId="{40C15E0D-B46B-4B01-80DA-6C3C576DFC31}" dt="2024-03-26T14:18:05.084" v="1201" actId="478"/>
          <ac:spMkLst>
            <pc:docMk/>
            <pc:sldMk cId="3259639116" sldId="275"/>
            <ac:spMk id="5" creationId="{D6512F04-4EBA-F3E5-2391-D807DC0B9802}"/>
          </ac:spMkLst>
        </pc:spChg>
        <pc:picChg chg="add mod">
          <ac:chgData name="Isaac Bolton | Page Medical" userId="ae6da623-90ba-431f-8999-ab0ac845ebb4" providerId="ADAL" clId="{40C15E0D-B46B-4B01-80DA-6C3C576DFC31}" dt="2024-03-26T14:18:13.818" v="1206" actId="1076"/>
          <ac:picMkLst>
            <pc:docMk/>
            <pc:sldMk cId="3259639116" sldId="275"/>
            <ac:picMk id="6" creationId="{89E7C72F-CCB5-58A2-71C1-6A2D854D69D7}"/>
          </ac:picMkLst>
        </pc:picChg>
      </pc:sldChg>
      <pc:sldChg chg="addSp delSp modSp add mod modNotesTx">
        <pc:chgData name="Isaac Bolton | Page Medical" userId="ae6da623-90ba-431f-8999-ab0ac845ebb4" providerId="ADAL" clId="{40C15E0D-B46B-4B01-80DA-6C3C576DFC31}" dt="2024-03-26T14:20:16.723" v="1269"/>
        <pc:sldMkLst>
          <pc:docMk/>
          <pc:sldMk cId="3205690243" sldId="276"/>
        </pc:sldMkLst>
        <pc:spChg chg="mod">
          <ac:chgData name="Isaac Bolton | Page Medical" userId="ae6da623-90ba-431f-8999-ab0ac845ebb4" providerId="ADAL" clId="{40C15E0D-B46B-4B01-80DA-6C3C576DFC31}" dt="2024-03-26T14:19:48.310" v="1259"/>
          <ac:spMkLst>
            <pc:docMk/>
            <pc:sldMk cId="3205690243" sldId="276"/>
            <ac:spMk id="2" creationId="{AB2E9B2F-E75C-22D4-C0F3-11EBD4675D72}"/>
          </ac:spMkLst>
        </pc:spChg>
        <pc:spChg chg="add del mod">
          <ac:chgData name="Isaac Bolton | Page Medical" userId="ae6da623-90ba-431f-8999-ab0ac845ebb4" providerId="ADAL" clId="{40C15E0D-B46B-4B01-80DA-6C3C576DFC31}" dt="2024-03-26T14:19:59.807" v="1262" actId="478"/>
          <ac:spMkLst>
            <pc:docMk/>
            <pc:sldMk cId="3205690243" sldId="276"/>
            <ac:spMk id="4" creationId="{3E3148F0-6CF1-B35D-0DEB-E3CEC5EDD527}"/>
          </ac:spMkLst>
        </pc:spChg>
        <pc:spChg chg="del">
          <ac:chgData name="Isaac Bolton | Page Medical" userId="ae6da623-90ba-431f-8999-ab0ac845ebb4" providerId="ADAL" clId="{40C15E0D-B46B-4B01-80DA-6C3C576DFC31}" dt="2024-03-26T14:19:57.218" v="1260" actId="478"/>
          <ac:spMkLst>
            <pc:docMk/>
            <pc:sldMk cId="3205690243" sldId="276"/>
            <ac:spMk id="5" creationId="{D6512F04-4EBA-F3E5-2391-D807DC0B9802}"/>
          </ac:spMkLst>
        </pc:spChg>
        <pc:picChg chg="add mod">
          <ac:chgData name="Isaac Bolton | Page Medical" userId="ae6da623-90ba-431f-8999-ab0ac845ebb4" providerId="ADAL" clId="{40C15E0D-B46B-4B01-80DA-6C3C576DFC31}" dt="2024-03-26T14:20:11.076" v="1268" actId="1076"/>
          <ac:picMkLst>
            <pc:docMk/>
            <pc:sldMk cId="3205690243" sldId="276"/>
            <ac:picMk id="6" creationId="{BAE0B0F9-276D-EDDC-C386-DC90290CB0B6}"/>
          </ac:picMkLst>
        </pc:picChg>
      </pc:sldChg>
      <pc:sldChg chg="add del">
        <pc:chgData name="Isaac Bolton | Page Medical" userId="ae6da623-90ba-431f-8999-ab0ac845ebb4" providerId="ADAL" clId="{40C15E0D-B46B-4B01-80DA-6C3C576DFC31}" dt="2024-03-26T14:26:59.972" v="1446" actId="47"/>
        <pc:sldMkLst>
          <pc:docMk/>
          <pc:sldMk cId="2723014075" sldId="277"/>
        </pc:sldMkLst>
      </pc:sldChg>
      <pc:sldChg chg="modSp add mod modNotesTx">
        <pc:chgData name="Isaac Bolton | Page Medical" userId="ae6da623-90ba-431f-8999-ab0ac845ebb4" providerId="ADAL" clId="{40C15E0D-B46B-4B01-80DA-6C3C576DFC31}" dt="2024-03-26T14:22:41.971" v="1302"/>
        <pc:sldMkLst>
          <pc:docMk/>
          <pc:sldMk cId="3341745802" sldId="278"/>
        </pc:sldMkLst>
        <pc:spChg chg="mod">
          <ac:chgData name="Isaac Bolton | Page Medical" userId="ae6da623-90ba-431f-8999-ab0ac845ebb4" providerId="ADAL" clId="{40C15E0D-B46B-4B01-80DA-6C3C576DFC31}" dt="2024-03-26T14:20:39.949" v="1271" actId="27636"/>
          <ac:spMkLst>
            <pc:docMk/>
            <pc:sldMk cId="3341745802" sldId="278"/>
            <ac:spMk id="2" creationId="{AB2E9B2F-E75C-22D4-C0F3-11EBD4675D72}"/>
          </ac:spMkLst>
        </pc:spChg>
        <pc:spChg chg="mod">
          <ac:chgData name="Isaac Bolton | Page Medical" userId="ae6da623-90ba-431f-8999-ab0ac845ebb4" providerId="ADAL" clId="{40C15E0D-B46B-4B01-80DA-6C3C576DFC31}" dt="2024-03-26T14:22:34.428" v="1301" actId="1076"/>
          <ac:spMkLst>
            <pc:docMk/>
            <pc:sldMk cId="3341745802" sldId="278"/>
            <ac:spMk id="5" creationId="{D6512F04-4EBA-F3E5-2391-D807DC0B9802}"/>
          </ac:spMkLst>
        </pc:spChg>
      </pc:sldChg>
      <pc:sldChg chg="addSp delSp modSp add del mod modNotesTx">
        <pc:chgData name="Isaac Bolton | Page Medical" userId="ae6da623-90ba-431f-8999-ab0ac845ebb4" providerId="ADAL" clId="{40C15E0D-B46B-4B01-80DA-6C3C576DFC31}" dt="2024-03-26T14:27:35.304" v="1456"/>
        <pc:sldMkLst>
          <pc:docMk/>
          <pc:sldMk cId="3763242779" sldId="279"/>
        </pc:sldMkLst>
        <pc:spChg chg="mod">
          <ac:chgData name="Isaac Bolton | Page Medical" userId="ae6da623-90ba-431f-8999-ab0ac845ebb4" providerId="ADAL" clId="{40C15E0D-B46B-4B01-80DA-6C3C576DFC31}" dt="2024-03-26T14:24:42.320" v="1380" actId="20577"/>
          <ac:spMkLst>
            <pc:docMk/>
            <pc:sldMk cId="3763242779" sldId="279"/>
            <ac:spMk id="2" creationId="{AB2E9B2F-E75C-22D4-C0F3-11EBD4675D72}"/>
          </ac:spMkLst>
        </pc:spChg>
        <pc:spChg chg="add del mod">
          <ac:chgData name="Isaac Bolton | Page Medical" userId="ae6da623-90ba-431f-8999-ab0ac845ebb4" providerId="ADAL" clId="{40C15E0D-B46B-4B01-80DA-6C3C576DFC31}" dt="2024-03-26T14:24:53.712" v="1382" actId="478"/>
          <ac:spMkLst>
            <pc:docMk/>
            <pc:sldMk cId="3763242779" sldId="279"/>
            <ac:spMk id="4" creationId="{A081658E-9CA5-2E5A-15D4-F08E475D239F}"/>
          </ac:spMkLst>
        </pc:spChg>
        <pc:spChg chg="del">
          <ac:chgData name="Isaac Bolton | Page Medical" userId="ae6da623-90ba-431f-8999-ab0ac845ebb4" providerId="ADAL" clId="{40C15E0D-B46B-4B01-80DA-6C3C576DFC31}" dt="2024-03-26T14:24:52.272" v="1381" actId="478"/>
          <ac:spMkLst>
            <pc:docMk/>
            <pc:sldMk cId="3763242779" sldId="279"/>
            <ac:spMk id="5" creationId="{D6512F04-4EBA-F3E5-2391-D807DC0B9802}"/>
          </ac:spMkLst>
        </pc:spChg>
        <pc:spChg chg="add mod">
          <ac:chgData name="Isaac Bolton | Page Medical" userId="ae6da623-90ba-431f-8999-ab0ac845ebb4" providerId="ADAL" clId="{40C15E0D-B46B-4B01-80DA-6C3C576DFC31}" dt="2024-03-26T14:25:42.124" v="1413" actId="207"/>
          <ac:spMkLst>
            <pc:docMk/>
            <pc:sldMk cId="3763242779" sldId="279"/>
            <ac:spMk id="10" creationId="{5B774AF9-89C5-381B-EAF9-E89A22A8693E}"/>
          </ac:spMkLst>
        </pc:spChg>
        <pc:spChg chg="add mod">
          <ac:chgData name="Isaac Bolton | Page Medical" userId="ae6da623-90ba-431f-8999-ab0ac845ebb4" providerId="ADAL" clId="{40C15E0D-B46B-4B01-80DA-6C3C576DFC31}" dt="2024-03-26T14:25:53.615" v="1419" actId="20577"/>
          <ac:spMkLst>
            <pc:docMk/>
            <pc:sldMk cId="3763242779" sldId="279"/>
            <ac:spMk id="11" creationId="{B6C3A16A-5927-BEBC-0F6E-F48106E07865}"/>
          </ac:spMkLst>
        </pc:spChg>
        <pc:spChg chg="add mod">
          <ac:chgData name="Isaac Bolton | Page Medical" userId="ae6da623-90ba-431f-8999-ab0ac845ebb4" providerId="ADAL" clId="{40C15E0D-B46B-4B01-80DA-6C3C576DFC31}" dt="2024-03-26T14:27:13.015" v="1453"/>
          <ac:spMkLst>
            <pc:docMk/>
            <pc:sldMk cId="3763242779" sldId="279"/>
            <ac:spMk id="12" creationId="{74ED3F5F-CB70-87D4-C04C-16478A4F53F4}"/>
          </ac:spMkLst>
        </pc:spChg>
        <pc:picChg chg="add mod">
          <ac:chgData name="Isaac Bolton | Page Medical" userId="ae6da623-90ba-431f-8999-ab0ac845ebb4" providerId="ADAL" clId="{40C15E0D-B46B-4B01-80DA-6C3C576DFC31}" dt="2024-03-26T14:25:23.860" v="1391" actId="1076"/>
          <ac:picMkLst>
            <pc:docMk/>
            <pc:sldMk cId="3763242779" sldId="279"/>
            <ac:picMk id="6" creationId="{CEF08D3B-797C-1358-681D-1BC1E1B12B28}"/>
          </ac:picMkLst>
        </pc:picChg>
        <pc:picChg chg="add mod">
          <ac:chgData name="Isaac Bolton | Page Medical" userId="ae6da623-90ba-431f-8999-ab0ac845ebb4" providerId="ADAL" clId="{40C15E0D-B46B-4B01-80DA-6C3C576DFC31}" dt="2024-03-26T14:25:23.860" v="1391" actId="1076"/>
          <ac:picMkLst>
            <pc:docMk/>
            <pc:sldMk cId="3763242779" sldId="279"/>
            <ac:picMk id="7" creationId="{D90AC233-F539-62F1-190B-1CC68FAB113E}"/>
          </ac:picMkLst>
        </pc:picChg>
        <pc:picChg chg="add mod">
          <ac:chgData name="Isaac Bolton | Page Medical" userId="ae6da623-90ba-431f-8999-ab0ac845ebb4" providerId="ADAL" clId="{40C15E0D-B46B-4B01-80DA-6C3C576DFC31}" dt="2024-03-26T14:25:23.860" v="1391" actId="1076"/>
          <ac:picMkLst>
            <pc:docMk/>
            <pc:sldMk cId="3763242779" sldId="279"/>
            <ac:picMk id="8" creationId="{0DC4F9CC-5D77-2D93-50D9-9BC663636C28}"/>
          </ac:picMkLst>
        </pc:picChg>
        <pc:picChg chg="add mod">
          <ac:chgData name="Isaac Bolton | Page Medical" userId="ae6da623-90ba-431f-8999-ab0ac845ebb4" providerId="ADAL" clId="{40C15E0D-B46B-4B01-80DA-6C3C576DFC31}" dt="2024-03-26T14:25:23.860" v="1391" actId="1076"/>
          <ac:picMkLst>
            <pc:docMk/>
            <pc:sldMk cId="3763242779" sldId="279"/>
            <ac:picMk id="9" creationId="{B7C806DE-5102-A38D-5855-AB88A3AA6FAE}"/>
          </ac:picMkLst>
        </pc:picChg>
      </pc:sldChg>
      <pc:sldChg chg="addSp delSp modSp add mod modNotesTx">
        <pc:chgData name="Isaac Bolton | Page Medical" userId="ae6da623-90ba-431f-8999-ab0ac845ebb4" providerId="ADAL" clId="{40C15E0D-B46B-4B01-80DA-6C3C576DFC31}" dt="2024-03-26T14:29:42.912" v="1523"/>
        <pc:sldMkLst>
          <pc:docMk/>
          <pc:sldMk cId="338542157" sldId="280"/>
        </pc:sldMkLst>
        <pc:spChg chg="mod">
          <ac:chgData name="Isaac Bolton | Page Medical" userId="ae6da623-90ba-431f-8999-ab0ac845ebb4" providerId="ADAL" clId="{40C15E0D-B46B-4B01-80DA-6C3C576DFC31}" dt="2024-03-26T14:27:47.743" v="1457"/>
          <ac:spMkLst>
            <pc:docMk/>
            <pc:sldMk cId="338542157" sldId="280"/>
            <ac:spMk id="2" creationId="{AB2E9B2F-E75C-22D4-C0F3-11EBD4675D72}"/>
          </ac:spMkLst>
        </pc:spChg>
        <pc:spChg chg="add del mod">
          <ac:chgData name="Isaac Bolton | Page Medical" userId="ae6da623-90ba-431f-8999-ab0ac845ebb4" providerId="ADAL" clId="{40C15E0D-B46B-4B01-80DA-6C3C576DFC31}" dt="2024-03-26T14:27:59.023" v="1459" actId="478"/>
          <ac:spMkLst>
            <pc:docMk/>
            <pc:sldMk cId="338542157" sldId="280"/>
            <ac:spMk id="4" creationId="{FD42575A-3050-D0F6-C43E-04999F67AD4C}"/>
          </ac:spMkLst>
        </pc:spChg>
        <pc:spChg chg="del">
          <ac:chgData name="Isaac Bolton | Page Medical" userId="ae6da623-90ba-431f-8999-ab0ac845ebb4" providerId="ADAL" clId="{40C15E0D-B46B-4B01-80DA-6C3C576DFC31}" dt="2024-03-26T14:27:56.776" v="1458" actId="478"/>
          <ac:spMkLst>
            <pc:docMk/>
            <pc:sldMk cId="338542157" sldId="280"/>
            <ac:spMk id="5" creationId="{D6512F04-4EBA-F3E5-2391-D807DC0B9802}"/>
          </ac:spMkLst>
        </pc:spChg>
        <pc:spChg chg="add mod">
          <ac:chgData name="Isaac Bolton | Page Medical" userId="ae6da623-90ba-431f-8999-ab0ac845ebb4" providerId="ADAL" clId="{40C15E0D-B46B-4B01-80DA-6C3C576DFC31}" dt="2024-03-26T14:28:28.574" v="1503" actId="1076"/>
          <ac:spMkLst>
            <pc:docMk/>
            <pc:sldMk cId="338542157" sldId="280"/>
            <ac:spMk id="7" creationId="{87D9E322-1FE2-D930-DFCF-881F5ABCB2D3}"/>
          </ac:spMkLst>
        </pc:spChg>
        <pc:spChg chg="add mod">
          <ac:chgData name="Isaac Bolton | Page Medical" userId="ae6da623-90ba-431f-8999-ab0ac845ebb4" providerId="ADAL" clId="{40C15E0D-B46B-4B01-80DA-6C3C576DFC31}" dt="2024-03-26T14:29:29.545" v="1521" actId="20577"/>
          <ac:spMkLst>
            <pc:docMk/>
            <pc:sldMk cId="338542157" sldId="280"/>
            <ac:spMk id="8" creationId="{9DA4CEE2-28E8-AD9D-D1B0-C72FB2B27E47}"/>
          </ac:spMkLst>
        </pc:spChg>
        <pc:picChg chg="add mod">
          <ac:chgData name="Isaac Bolton | Page Medical" userId="ae6da623-90ba-431f-8999-ab0ac845ebb4" providerId="ADAL" clId="{40C15E0D-B46B-4B01-80DA-6C3C576DFC31}" dt="2024-03-26T14:29:25.073" v="1516" actId="1036"/>
          <ac:picMkLst>
            <pc:docMk/>
            <pc:sldMk cId="338542157" sldId="280"/>
            <ac:picMk id="6" creationId="{D9D6E364-8560-4B22-F16D-AAAB61B5D063}"/>
          </ac:picMkLst>
        </pc:picChg>
      </pc:sldChg>
      <pc:sldChg chg="addSp delSp modSp add mod modNotesTx">
        <pc:chgData name="Isaac Bolton | Page Medical" userId="ae6da623-90ba-431f-8999-ab0ac845ebb4" providerId="ADAL" clId="{40C15E0D-B46B-4B01-80DA-6C3C576DFC31}" dt="2024-03-26T14:32:42.404" v="1540" actId="20577"/>
        <pc:sldMkLst>
          <pc:docMk/>
          <pc:sldMk cId="1965230530" sldId="281"/>
        </pc:sldMkLst>
        <pc:spChg chg="mod">
          <ac:chgData name="Isaac Bolton | Page Medical" userId="ae6da623-90ba-431f-8999-ab0ac845ebb4" providerId="ADAL" clId="{40C15E0D-B46B-4B01-80DA-6C3C576DFC31}" dt="2024-03-26T14:31:49.301" v="1525" actId="27636"/>
          <ac:spMkLst>
            <pc:docMk/>
            <pc:sldMk cId="1965230530" sldId="281"/>
            <ac:spMk id="2" creationId="{AB2E9B2F-E75C-22D4-C0F3-11EBD4675D72}"/>
          </ac:spMkLst>
        </pc:spChg>
        <pc:spChg chg="add del mod">
          <ac:chgData name="Isaac Bolton | Page Medical" userId="ae6da623-90ba-431f-8999-ab0ac845ebb4" providerId="ADAL" clId="{40C15E0D-B46B-4B01-80DA-6C3C576DFC31}" dt="2024-03-26T14:31:58.631" v="1528" actId="478"/>
          <ac:spMkLst>
            <pc:docMk/>
            <pc:sldMk cId="1965230530" sldId="281"/>
            <ac:spMk id="4" creationId="{01DA8DD3-9682-B38C-8734-18ED5BA46DF2}"/>
          </ac:spMkLst>
        </pc:spChg>
        <pc:spChg chg="del">
          <ac:chgData name="Isaac Bolton | Page Medical" userId="ae6da623-90ba-431f-8999-ab0ac845ebb4" providerId="ADAL" clId="{40C15E0D-B46B-4B01-80DA-6C3C576DFC31}" dt="2024-03-26T14:31:56.069" v="1526" actId="478"/>
          <ac:spMkLst>
            <pc:docMk/>
            <pc:sldMk cId="1965230530" sldId="281"/>
            <ac:spMk id="5" creationId="{D6512F04-4EBA-F3E5-2391-D807DC0B9802}"/>
          </ac:spMkLst>
        </pc:spChg>
        <pc:picChg chg="add mod">
          <ac:chgData name="Isaac Bolton | Page Medical" userId="ae6da623-90ba-431f-8999-ab0ac845ebb4" providerId="ADAL" clId="{40C15E0D-B46B-4B01-80DA-6C3C576DFC31}" dt="2024-03-26T14:32:05.613" v="1531" actId="1076"/>
          <ac:picMkLst>
            <pc:docMk/>
            <pc:sldMk cId="1965230530" sldId="281"/>
            <ac:picMk id="6" creationId="{6B70073D-13C8-C5CB-1B7E-40A18F512610}"/>
          </ac:picMkLst>
        </pc:picChg>
      </pc:sldChg>
      <pc:sldChg chg="addSp delSp modSp add mod modNotesTx">
        <pc:chgData name="Isaac Bolton | Page Medical" userId="ae6da623-90ba-431f-8999-ab0ac845ebb4" providerId="ADAL" clId="{40C15E0D-B46B-4B01-80DA-6C3C576DFC31}" dt="2024-03-26T14:32:58.397" v="1547" actId="20577"/>
        <pc:sldMkLst>
          <pc:docMk/>
          <pc:sldMk cId="2151280603" sldId="282"/>
        </pc:sldMkLst>
        <pc:spChg chg="mod">
          <ac:chgData name="Isaac Bolton | Page Medical" userId="ae6da623-90ba-431f-8999-ab0ac845ebb4" providerId="ADAL" clId="{40C15E0D-B46B-4B01-80DA-6C3C576DFC31}" dt="2024-03-26T14:32:19.493" v="1532"/>
          <ac:spMkLst>
            <pc:docMk/>
            <pc:sldMk cId="2151280603" sldId="282"/>
            <ac:spMk id="2" creationId="{AB2E9B2F-E75C-22D4-C0F3-11EBD4675D72}"/>
          </ac:spMkLst>
        </pc:spChg>
        <pc:spChg chg="add del mod">
          <ac:chgData name="Isaac Bolton | Page Medical" userId="ae6da623-90ba-431f-8999-ab0ac845ebb4" providerId="ADAL" clId="{40C15E0D-B46B-4B01-80DA-6C3C576DFC31}" dt="2024-03-26T14:32:26.191" v="1534" actId="478"/>
          <ac:spMkLst>
            <pc:docMk/>
            <pc:sldMk cId="2151280603" sldId="282"/>
            <ac:spMk id="4" creationId="{FCB4DC7F-F30E-1AF3-9FDF-D56E69BD1DFB}"/>
          </ac:spMkLst>
        </pc:spChg>
        <pc:spChg chg="del">
          <ac:chgData name="Isaac Bolton | Page Medical" userId="ae6da623-90ba-431f-8999-ab0ac845ebb4" providerId="ADAL" clId="{40C15E0D-B46B-4B01-80DA-6C3C576DFC31}" dt="2024-03-26T14:32:21.864" v="1533" actId="478"/>
          <ac:spMkLst>
            <pc:docMk/>
            <pc:sldMk cId="2151280603" sldId="282"/>
            <ac:spMk id="5" creationId="{D6512F04-4EBA-F3E5-2391-D807DC0B9802}"/>
          </ac:spMkLst>
        </pc:spChg>
        <pc:picChg chg="add mod">
          <ac:chgData name="Isaac Bolton | Page Medical" userId="ae6da623-90ba-431f-8999-ab0ac845ebb4" providerId="ADAL" clId="{40C15E0D-B46B-4B01-80DA-6C3C576DFC31}" dt="2024-03-26T14:32:32.006" v="1538" actId="1076"/>
          <ac:picMkLst>
            <pc:docMk/>
            <pc:sldMk cId="2151280603" sldId="282"/>
            <ac:picMk id="6" creationId="{4B3CAEA7-0C90-7854-8F83-8938224F4F84}"/>
          </ac:picMkLst>
        </pc:picChg>
      </pc:sldChg>
      <pc:sldChg chg="addSp delSp modSp add mod modNotesTx">
        <pc:chgData name="Isaac Bolton | Page Medical" userId="ae6da623-90ba-431f-8999-ab0ac845ebb4" providerId="ADAL" clId="{40C15E0D-B46B-4B01-80DA-6C3C576DFC31}" dt="2024-03-26T14:35:03.688" v="1584" actId="20577"/>
        <pc:sldMkLst>
          <pc:docMk/>
          <pc:sldMk cId="1994903248" sldId="283"/>
        </pc:sldMkLst>
        <pc:spChg chg="mod">
          <ac:chgData name="Isaac Bolton | Page Medical" userId="ae6da623-90ba-431f-8999-ab0ac845ebb4" providerId="ADAL" clId="{40C15E0D-B46B-4B01-80DA-6C3C576DFC31}" dt="2024-03-26T14:33:31.200" v="1555" actId="1035"/>
          <ac:spMkLst>
            <pc:docMk/>
            <pc:sldMk cId="1994903248" sldId="283"/>
            <ac:spMk id="2" creationId="{AB2E9B2F-E75C-22D4-C0F3-11EBD4675D72}"/>
          </ac:spMkLst>
        </pc:spChg>
        <pc:spChg chg="add">
          <ac:chgData name="Isaac Bolton | Page Medical" userId="ae6da623-90ba-431f-8999-ab0ac845ebb4" providerId="ADAL" clId="{40C15E0D-B46B-4B01-80DA-6C3C576DFC31}" dt="2024-03-26T14:33:21.826" v="1548"/>
          <ac:spMkLst>
            <pc:docMk/>
            <pc:sldMk cId="1994903248" sldId="283"/>
            <ac:spMk id="3" creationId="{B970BA1D-DEF5-FFD5-A24B-671E4891CC2D}"/>
          </ac:spMkLst>
        </pc:spChg>
        <pc:spChg chg="add">
          <ac:chgData name="Isaac Bolton | Page Medical" userId="ae6da623-90ba-431f-8999-ab0ac845ebb4" providerId="ADAL" clId="{40C15E0D-B46B-4B01-80DA-6C3C576DFC31}" dt="2024-03-26T14:33:21.826" v="1548"/>
          <ac:spMkLst>
            <pc:docMk/>
            <pc:sldMk cId="1994903248" sldId="283"/>
            <ac:spMk id="4" creationId="{D98DD1D0-7E4E-EFFE-89CC-4319F7D9CAE6}"/>
          </ac:spMkLst>
        </pc:spChg>
        <pc:spChg chg="del">
          <ac:chgData name="Isaac Bolton | Page Medical" userId="ae6da623-90ba-431f-8999-ab0ac845ebb4" providerId="ADAL" clId="{40C15E0D-B46B-4B01-80DA-6C3C576DFC31}" dt="2024-03-26T14:33:55.505" v="1556" actId="478"/>
          <ac:spMkLst>
            <pc:docMk/>
            <pc:sldMk cId="1994903248" sldId="283"/>
            <ac:spMk id="5" creationId="{D6512F04-4EBA-F3E5-2391-D807DC0B9802}"/>
          </ac:spMkLst>
        </pc:spChg>
        <pc:spChg chg="add del mod">
          <ac:chgData name="Isaac Bolton | Page Medical" userId="ae6da623-90ba-431f-8999-ab0ac845ebb4" providerId="ADAL" clId="{40C15E0D-B46B-4B01-80DA-6C3C576DFC31}" dt="2024-03-26T14:33:59.920" v="1559" actId="478"/>
          <ac:spMkLst>
            <pc:docMk/>
            <pc:sldMk cId="1994903248" sldId="283"/>
            <ac:spMk id="7" creationId="{4A2D374D-1442-E002-7BB0-FF61377F2136}"/>
          </ac:spMkLst>
        </pc:spChg>
        <pc:spChg chg="add mod">
          <ac:chgData name="Isaac Bolton | Page Medical" userId="ae6da623-90ba-431f-8999-ab0ac845ebb4" providerId="ADAL" clId="{40C15E0D-B46B-4B01-80DA-6C3C576DFC31}" dt="2024-03-26T14:34:34.653" v="1577" actId="122"/>
          <ac:spMkLst>
            <pc:docMk/>
            <pc:sldMk cId="1994903248" sldId="283"/>
            <ac:spMk id="10" creationId="{79D21729-6CE2-8BA5-51B8-7EF1080845B8}"/>
          </ac:spMkLst>
        </pc:spChg>
        <pc:picChg chg="add mod">
          <ac:chgData name="Isaac Bolton | Page Medical" userId="ae6da623-90ba-431f-8999-ab0ac845ebb4" providerId="ADAL" clId="{40C15E0D-B46B-4B01-80DA-6C3C576DFC31}" dt="2024-03-26T14:34:16.969" v="1568" actId="1076"/>
          <ac:picMkLst>
            <pc:docMk/>
            <pc:sldMk cId="1994903248" sldId="283"/>
            <ac:picMk id="8" creationId="{E998035A-9676-45A7-511C-49BA8A2BB618}"/>
          </ac:picMkLst>
        </pc:picChg>
        <pc:picChg chg="add mod">
          <ac:chgData name="Isaac Bolton | Page Medical" userId="ae6da623-90ba-431f-8999-ab0ac845ebb4" providerId="ADAL" clId="{40C15E0D-B46B-4B01-80DA-6C3C576DFC31}" dt="2024-03-26T14:34:18.688" v="1570" actId="1076"/>
          <ac:picMkLst>
            <pc:docMk/>
            <pc:sldMk cId="1994903248" sldId="283"/>
            <ac:picMk id="9" creationId="{8899E6E3-2841-CB96-6BCF-0A8FE9CA880D}"/>
          </ac:picMkLst>
        </pc:picChg>
        <pc:picChg chg="add del">
          <ac:chgData name="Isaac Bolton | Page Medical" userId="ae6da623-90ba-431f-8999-ab0ac845ebb4" providerId="ADAL" clId="{40C15E0D-B46B-4B01-80DA-6C3C576DFC31}" dt="2024-03-26T14:33:58.539" v="1558" actId="478"/>
          <ac:picMkLst>
            <pc:docMk/>
            <pc:sldMk cId="1994903248" sldId="283"/>
            <ac:picMk id="25" creationId="{5E1649FC-2418-258C-00C3-53060691A449}"/>
          </ac:picMkLst>
        </pc:picChg>
        <pc:picChg chg="add">
          <ac:chgData name="Isaac Bolton | Page Medical" userId="ae6da623-90ba-431f-8999-ab0ac845ebb4" providerId="ADAL" clId="{40C15E0D-B46B-4B01-80DA-6C3C576DFC31}" dt="2024-03-26T14:33:21.826" v="1548"/>
          <ac:picMkLst>
            <pc:docMk/>
            <pc:sldMk cId="1994903248" sldId="283"/>
            <ac:picMk id="3073" creationId="{3A105BED-760C-3299-421A-84D2DAB9ADB7}"/>
          </ac:picMkLst>
        </pc:picChg>
      </pc:sldChg>
      <pc:sldChg chg="addSp delSp modSp add mod modNotesTx">
        <pc:chgData name="Isaac Bolton | Page Medical" userId="ae6da623-90ba-431f-8999-ab0ac845ebb4" providerId="ADAL" clId="{40C15E0D-B46B-4B01-80DA-6C3C576DFC31}" dt="2024-03-26T14:37:15.534" v="1616"/>
        <pc:sldMkLst>
          <pc:docMk/>
          <pc:sldMk cId="2588701780" sldId="284"/>
        </pc:sldMkLst>
        <pc:spChg chg="mod">
          <ac:chgData name="Isaac Bolton | Page Medical" userId="ae6da623-90ba-431f-8999-ab0ac845ebb4" providerId="ADAL" clId="{40C15E0D-B46B-4B01-80DA-6C3C576DFC31}" dt="2024-03-26T14:36:13.426" v="1604"/>
          <ac:spMkLst>
            <pc:docMk/>
            <pc:sldMk cId="2588701780" sldId="284"/>
            <ac:spMk id="2" creationId="{AB2E9B2F-E75C-22D4-C0F3-11EBD4675D72}"/>
          </ac:spMkLst>
        </pc:spChg>
        <pc:spChg chg="add del mod">
          <ac:chgData name="Isaac Bolton | Page Medical" userId="ae6da623-90ba-431f-8999-ab0ac845ebb4" providerId="ADAL" clId="{40C15E0D-B46B-4B01-80DA-6C3C576DFC31}" dt="2024-03-26T14:36:36.738" v="1606" actId="478"/>
          <ac:spMkLst>
            <pc:docMk/>
            <pc:sldMk cId="2588701780" sldId="284"/>
            <ac:spMk id="4" creationId="{4A643BF3-891F-7F83-1049-F4A40F20C39E}"/>
          </ac:spMkLst>
        </pc:spChg>
        <pc:spChg chg="del">
          <ac:chgData name="Isaac Bolton | Page Medical" userId="ae6da623-90ba-431f-8999-ab0ac845ebb4" providerId="ADAL" clId="{40C15E0D-B46B-4B01-80DA-6C3C576DFC31}" dt="2024-03-26T14:36:35.138" v="1605" actId="478"/>
          <ac:spMkLst>
            <pc:docMk/>
            <pc:sldMk cId="2588701780" sldId="284"/>
            <ac:spMk id="5" creationId="{D6512F04-4EBA-F3E5-2391-D807DC0B9802}"/>
          </ac:spMkLst>
        </pc:spChg>
        <pc:spChg chg="add mod">
          <ac:chgData name="Isaac Bolton | Page Medical" userId="ae6da623-90ba-431f-8999-ab0ac845ebb4" providerId="ADAL" clId="{40C15E0D-B46B-4B01-80DA-6C3C576DFC31}" dt="2024-03-26T14:37:03.272" v="1615" actId="122"/>
          <ac:spMkLst>
            <pc:docMk/>
            <pc:sldMk cId="2588701780" sldId="284"/>
            <ac:spMk id="7" creationId="{CA7E37D8-6A71-80A1-3C71-49C4D68BE91D}"/>
          </ac:spMkLst>
        </pc:spChg>
        <pc:picChg chg="add mod">
          <ac:chgData name="Isaac Bolton | Page Medical" userId="ae6da623-90ba-431f-8999-ab0ac845ebb4" providerId="ADAL" clId="{40C15E0D-B46B-4B01-80DA-6C3C576DFC31}" dt="2024-03-26T14:36:51.088" v="1609" actId="1076"/>
          <ac:picMkLst>
            <pc:docMk/>
            <pc:sldMk cId="2588701780" sldId="284"/>
            <ac:picMk id="6" creationId="{C66D05D3-B0FA-3355-69D7-30E55497DAC9}"/>
          </ac:picMkLst>
        </pc:picChg>
      </pc:sldChg>
      <pc:sldChg chg="addSp delSp modSp add mod modNotesTx">
        <pc:chgData name="Isaac Bolton | Page Medical" userId="ae6da623-90ba-431f-8999-ab0ac845ebb4" providerId="ADAL" clId="{40C15E0D-B46B-4B01-80DA-6C3C576DFC31}" dt="2024-03-26T14:39:54.847" v="1652"/>
        <pc:sldMkLst>
          <pc:docMk/>
          <pc:sldMk cId="3397462089" sldId="285"/>
        </pc:sldMkLst>
        <pc:spChg chg="mod">
          <ac:chgData name="Isaac Bolton | Page Medical" userId="ae6da623-90ba-431f-8999-ab0ac845ebb4" providerId="ADAL" clId="{40C15E0D-B46B-4B01-80DA-6C3C576DFC31}" dt="2024-03-26T14:39:54.847" v="1652"/>
          <ac:spMkLst>
            <pc:docMk/>
            <pc:sldMk cId="3397462089" sldId="285"/>
            <ac:spMk id="2" creationId="{AB2E9B2F-E75C-22D4-C0F3-11EBD4675D72}"/>
          </ac:spMkLst>
        </pc:spChg>
        <pc:spChg chg="add del mod">
          <ac:chgData name="Isaac Bolton | Page Medical" userId="ae6da623-90ba-431f-8999-ab0ac845ebb4" providerId="ADAL" clId="{40C15E0D-B46B-4B01-80DA-6C3C576DFC31}" dt="2024-03-26T14:37:36.894" v="1620" actId="478"/>
          <ac:spMkLst>
            <pc:docMk/>
            <pc:sldMk cId="3397462089" sldId="285"/>
            <ac:spMk id="4" creationId="{7B16B782-2845-EEC4-8B9B-01049B118B9A}"/>
          </ac:spMkLst>
        </pc:spChg>
        <pc:spChg chg="del">
          <ac:chgData name="Isaac Bolton | Page Medical" userId="ae6da623-90ba-431f-8999-ab0ac845ebb4" providerId="ADAL" clId="{40C15E0D-B46B-4B01-80DA-6C3C576DFC31}" dt="2024-03-26T14:37:36.244" v="1619" actId="478"/>
          <ac:spMkLst>
            <pc:docMk/>
            <pc:sldMk cId="3397462089" sldId="285"/>
            <ac:spMk id="5" creationId="{D6512F04-4EBA-F3E5-2391-D807DC0B9802}"/>
          </ac:spMkLst>
        </pc:spChg>
        <pc:picChg chg="add mod">
          <ac:chgData name="Isaac Bolton | Page Medical" userId="ae6da623-90ba-431f-8999-ab0ac845ebb4" providerId="ADAL" clId="{40C15E0D-B46B-4B01-80DA-6C3C576DFC31}" dt="2024-03-26T14:39:04.085" v="1645" actId="1076"/>
          <ac:picMkLst>
            <pc:docMk/>
            <pc:sldMk cId="3397462089" sldId="285"/>
            <ac:picMk id="6" creationId="{F280EFB9-E2FC-8FEE-C4A6-ED678CDF2379}"/>
          </ac:picMkLst>
        </pc:picChg>
        <pc:picChg chg="add mod">
          <ac:chgData name="Isaac Bolton | Page Medical" userId="ae6da623-90ba-431f-8999-ab0ac845ebb4" providerId="ADAL" clId="{40C15E0D-B46B-4B01-80DA-6C3C576DFC31}" dt="2024-03-26T14:39:06.192" v="1646" actId="1076"/>
          <ac:picMkLst>
            <pc:docMk/>
            <pc:sldMk cId="3397462089" sldId="285"/>
            <ac:picMk id="7" creationId="{10B6539A-17D4-4527-44B0-690A2C831C39}"/>
          </ac:picMkLst>
        </pc:picChg>
        <pc:picChg chg="add del mod">
          <ac:chgData name="Isaac Bolton | Page Medical" userId="ae6da623-90ba-431f-8999-ab0ac845ebb4" providerId="ADAL" clId="{40C15E0D-B46B-4B01-80DA-6C3C576DFC31}" dt="2024-03-26T14:38:53.017" v="1641" actId="478"/>
          <ac:picMkLst>
            <pc:docMk/>
            <pc:sldMk cId="3397462089" sldId="285"/>
            <ac:picMk id="8" creationId="{2766C59A-7D55-C7EC-ACFD-8D4C1ECAE35F}"/>
          </ac:picMkLst>
        </pc:picChg>
        <pc:picChg chg="add del mod">
          <ac:chgData name="Isaac Bolton | Page Medical" userId="ae6da623-90ba-431f-8999-ab0ac845ebb4" providerId="ADAL" clId="{40C15E0D-B46B-4B01-80DA-6C3C576DFC31}" dt="2024-03-26T14:38:52.714" v="1640" actId="478"/>
          <ac:picMkLst>
            <pc:docMk/>
            <pc:sldMk cId="3397462089" sldId="285"/>
            <ac:picMk id="9" creationId="{E744B4C3-776E-3456-F140-5169C6A0188C}"/>
          </ac:picMkLst>
        </pc:picChg>
        <pc:picChg chg="mod">
          <ac:chgData name="Isaac Bolton | Page Medical" userId="ae6da623-90ba-431f-8999-ab0ac845ebb4" providerId="ADAL" clId="{40C15E0D-B46B-4B01-80DA-6C3C576DFC31}" dt="2024-03-26T14:37:34.755" v="1618" actId="1076"/>
          <ac:picMkLst>
            <pc:docMk/>
            <pc:sldMk cId="3397462089" sldId="285"/>
            <ac:picMk id="25" creationId="{5E1649FC-2418-258C-00C3-53060691A449}"/>
          </ac:picMkLst>
        </pc:picChg>
      </pc:sldChg>
      <pc:sldChg chg="addSp delSp modSp add mod modNotesTx">
        <pc:chgData name="Isaac Bolton | Page Medical" userId="ae6da623-90ba-431f-8999-ab0ac845ebb4" providerId="ADAL" clId="{40C15E0D-B46B-4B01-80DA-6C3C576DFC31}" dt="2024-03-26T14:39:58.343" v="1653"/>
        <pc:sldMkLst>
          <pc:docMk/>
          <pc:sldMk cId="2250736618" sldId="286"/>
        </pc:sldMkLst>
        <pc:spChg chg="mod">
          <ac:chgData name="Isaac Bolton | Page Medical" userId="ae6da623-90ba-431f-8999-ab0ac845ebb4" providerId="ADAL" clId="{40C15E0D-B46B-4B01-80DA-6C3C576DFC31}" dt="2024-03-26T14:39:58.343" v="1653"/>
          <ac:spMkLst>
            <pc:docMk/>
            <pc:sldMk cId="2250736618" sldId="286"/>
            <ac:spMk id="2" creationId="{AB2E9B2F-E75C-22D4-C0F3-11EBD4675D72}"/>
          </ac:spMkLst>
        </pc:spChg>
        <pc:spChg chg="del">
          <ac:chgData name="Isaac Bolton | Page Medical" userId="ae6da623-90ba-431f-8999-ab0ac845ebb4" providerId="ADAL" clId="{40C15E0D-B46B-4B01-80DA-6C3C576DFC31}" dt="2024-03-26T14:38:38.658" v="1634" actId="478"/>
          <ac:spMkLst>
            <pc:docMk/>
            <pc:sldMk cId="2250736618" sldId="286"/>
            <ac:spMk id="5" creationId="{D6512F04-4EBA-F3E5-2391-D807DC0B9802}"/>
          </ac:spMkLst>
        </pc:spChg>
        <pc:spChg chg="add del mod">
          <ac:chgData name="Isaac Bolton | Page Medical" userId="ae6da623-90ba-431f-8999-ab0ac845ebb4" providerId="ADAL" clId="{40C15E0D-B46B-4B01-80DA-6C3C576DFC31}" dt="2024-03-26T14:38:42.099" v="1637" actId="478"/>
          <ac:spMkLst>
            <pc:docMk/>
            <pc:sldMk cId="2250736618" sldId="286"/>
            <ac:spMk id="7" creationId="{167D3A3F-33A0-A55A-4CE5-724ADB8F7A57}"/>
          </ac:spMkLst>
        </pc:spChg>
        <pc:picChg chg="add mod">
          <ac:chgData name="Isaac Bolton | Page Medical" userId="ae6da623-90ba-431f-8999-ab0ac845ebb4" providerId="ADAL" clId="{40C15E0D-B46B-4B01-80DA-6C3C576DFC31}" dt="2024-03-26T14:39:22.371" v="1648" actId="1076"/>
          <ac:picMkLst>
            <pc:docMk/>
            <pc:sldMk cId="2250736618" sldId="286"/>
            <ac:picMk id="3" creationId="{08BFE000-C856-683B-71FF-C379B60F2567}"/>
          </ac:picMkLst>
        </pc:picChg>
        <pc:picChg chg="add mod">
          <ac:chgData name="Isaac Bolton | Page Medical" userId="ae6da623-90ba-431f-8999-ab0ac845ebb4" providerId="ADAL" clId="{40C15E0D-B46B-4B01-80DA-6C3C576DFC31}" dt="2024-03-26T14:39:28.744" v="1649" actId="1076"/>
          <ac:picMkLst>
            <pc:docMk/>
            <pc:sldMk cId="2250736618" sldId="286"/>
            <ac:picMk id="4" creationId="{1655E677-13B4-1D7B-CA44-1DB3EC5755AC}"/>
          </ac:picMkLst>
        </pc:picChg>
        <pc:picChg chg="add del">
          <ac:chgData name="Isaac Bolton | Page Medical" userId="ae6da623-90ba-431f-8999-ab0ac845ebb4" providerId="ADAL" clId="{40C15E0D-B46B-4B01-80DA-6C3C576DFC31}" dt="2024-03-26T14:38:40.384" v="1636" actId="478"/>
          <ac:picMkLst>
            <pc:docMk/>
            <pc:sldMk cId="2250736618" sldId="286"/>
            <ac:picMk id="25" creationId="{5E1649FC-2418-258C-00C3-53060691A449}"/>
          </ac:picMkLst>
        </pc:picChg>
      </pc:sldChg>
      <pc:sldChg chg="addSp delSp modSp add mod modNotesTx">
        <pc:chgData name="Isaac Bolton | Page Medical" userId="ae6da623-90ba-431f-8999-ab0ac845ebb4" providerId="ADAL" clId="{40C15E0D-B46B-4B01-80DA-6C3C576DFC31}" dt="2024-03-26T14:41:20.485" v="1725"/>
        <pc:sldMkLst>
          <pc:docMk/>
          <pc:sldMk cId="1584455443" sldId="287"/>
        </pc:sldMkLst>
        <pc:spChg chg="mod">
          <ac:chgData name="Isaac Bolton | Page Medical" userId="ae6da623-90ba-431f-8999-ab0ac845ebb4" providerId="ADAL" clId="{40C15E0D-B46B-4B01-80DA-6C3C576DFC31}" dt="2024-03-26T14:40:10.384" v="1675" actId="20577"/>
          <ac:spMkLst>
            <pc:docMk/>
            <pc:sldMk cId="1584455443" sldId="287"/>
            <ac:spMk id="2" creationId="{AB2E9B2F-E75C-22D4-C0F3-11EBD4675D72}"/>
          </ac:spMkLst>
        </pc:spChg>
        <pc:spChg chg="add del mod">
          <ac:chgData name="Isaac Bolton | Page Medical" userId="ae6da623-90ba-431f-8999-ab0ac845ebb4" providerId="ADAL" clId="{40C15E0D-B46B-4B01-80DA-6C3C576DFC31}" dt="2024-03-26T14:40:28.415" v="1679" actId="478"/>
          <ac:spMkLst>
            <pc:docMk/>
            <pc:sldMk cId="1584455443" sldId="287"/>
            <ac:spMk id="4" creationId="{A2165B98-E9DF-286A-D7C4-A20F9B60D952}"/>
          </ac:spMkLst>
        </pc:spChg>
        <pc:spChg chg="del">
          <ac:chgData name="Isaac Bolton | Page Medical" userId="ae6da623-90ba-431f-8999-ab0ac845ebb4" providerId="ADAL" clId="{40C15E0D-B46B-4B01-80DA-6C3C576DFC31}" dt="2024-03-26T14:40:21.540" v="1676" actId="478"/>
          <ac:spMkLst>
            <pc:docMk/>
            <pc:sldMk cId="1584455443" sldId="287"/>
            <ac:spMk id="5" creationId="{D6512F04-4EBA-F3E5-2391-D807DC0B9802}"/>
          </ac:spMkLst>
        </pc:spChg>
        <pc:picChg chg="add mod">
          <ac:chgData name="Isaac Bolton | Page Medical" userId="ae6da623-90ba-431f-8999-ab0ac845ebb4" providerId="ADAL" clId="{40C15E0D-B46B-4B01-80DA-6C3C576DFC31}" dt="2024-03-26T14:40:34.056" v="1684" actId="1076"/>
          <ac:picMkLst>
            <pc:docMk/>
            <pc:sldMk cId="1584455443" sldId="287"/>
            <ac:picMk id="6" creationId="{B5F8E1DF-01CE-1E8B-6620-15E89FB4DC56}"/>
          </ac:picMkLst>
        </pc:picChg>
        <pc:picChg chg="add mod">
          <ac:chgData name="Isaac Bolton | Page Medical" userId="ae6da623-90ba-431f-8999-ab0ac845ebb4" providerId="ADAL" clId="{40C15E0D-B46B-4B01-80DA-6C3C576DFC31}" dt="2024-03-26T14:40:52.380" v="1691" actId="14100"/>
          <ac:picMkLst>
            <pc:docMk/>
            <pc:sldMk cId="1584455443" sldId="287"/>
            <ac:picMk id="7" creationId="{3E1B3FD2-CB34-8D76-09BB-5BEB22C70A54}"/>
          </ac:picMkLst>
        </pc:picChg>
        <pc:picChg chg="add del">
          <ac:chgData name="Isaac Bolton | Page Medical" userId="ae6da623-90ba-431f-8999-ab0ac845ebb4" providerId="ADAL" clId="{40C15E0D-B46B-4B01-80DA-6C3C576DFC31}" dt="2024-03-26T14:40:24.351" v="1678" actId="478"/>
          <ac:picMkLst>
            <pc:docMk/>
            <pc:sldMk cId="1584455443" sldId="287"/>
            <ac:picMk id="25" creationId="{5E1649FC-2418-258C-00C3-53060691A449}"/>
          </ac:picMkLst>
        </pc:picChg>
      </pc:sldChg>
      <pc:sldChg chg="modSp add mod modNotesTx">
        <pc:chgData name="Isaac Bolton | Page Medical" userId="ae6da623-90ba-431f-8999-ab0ac845ebb4" providerId="ADAL" clId="{40C15E0D-B46B-4B01-80DA-6C3C576DFC31}" dt="2024-03-26T14:43:32.910" v="1759" actId="20577"/>
        <pc:sldMkLst>
          <pc:docMk/>
          <pc:sldMk cId="830693372" sldId="288"/>
        </pc:sldMkLst>
        <pc:spChg chg="mod">
          <ac:chgData name="Isaac Bolton | Page Medical" userId="ae6da623-90ba-431f-8999-ab0ac845ebb4" providerId="ADAL" clId="{40C15E0D-B46B-4B01-80DA-6C3C576DFC31}" dt="2024-03-26T14:41:36.887" v="1728"/>
          <ac:spMkLst>
            <pc:docMk/>
            <pc:sldMk cId="830693372" sldId="288"/>
            <ac:spMk id="2" creationId="{AB2E9B2F-E75C-22D4-C0F3-11EBD4675D72}"/>
          </ac:spMkLst>
        </pc:spChg>
        <pc:spChg chg="mod">
          <ac:chgData name="Isaac Bolton | Page Medical" userId="ae6da623-90ba-431f-8999-ab0ac845ebb4" providerId="ADAL" clId="{40C15E0D-B46B-4B01-80DA-6C3C576DFC31}" dt="2024-03-26T14:43:05.733" v="1753" actId="207"/>
          <ac:spMkLst>
            <pc:docMk/>
            <pc:sldMk cId="830693372" sldId="288"/>
            <ac:spMk id="5" creationId="{D6512F04-4EBA-F3E5-2391-D807DC0B9802}"/>
          </ac:spMkLst>
        </pc:spChg>
      </pc:sldChg>
      <pc:sldChg chg="addSp delSp modSp add mod modNotesTx">
        <pc:chgData name="Isaac Bolton | Page Medical" userId="ae6da623-90ba-431f-8999-ab0ac845ebb4" providerId="ADAL" clId="{40C15E0D-B46B-4B01-80DA-6C3C576DFC31}" dt="2024-03-26T14:52:31.358" v="1947"/>
        <pc:sldMkLst>
          <pc:docMk/>
          <pc:sldMk cId="3452958572" sldId="289"/>
        </pc:sldMkLst>
        <pc:spChg chg="mod">
          <ac:chgData name="Isaac Bolton | Page Medical" userId="ae6da623-90ba-431f-8999-ab0ac845ebb4" providerId="ADAL" clId="{40C15E0D-B46B-4B01-80DA-6C3C576DFC31}" dt="2024-03-26T14:43:52.959" v="1762" actId="1076"/>
          <ac:spMkLst>
            <pc:docMk/>
            <pc:sldMk cId="3452958572" sldId="289"/>
            <ac:spMk id="2" creationId="{AB2E9B2F-E75C-22D4-C0F3-11EBD4675D72}"/>
          </ac:spMkLst>
        </pc:spChg>
        <pc:spChg chg="add del mod">
          <ac:chgData name="Isaac Bolton | Page Medical" userId="ae6da623-90ba-431f-8999-ab0ac845ebb4" providerId="ADAL" clId="{40C15E0D-B46B-4B01-80DA-6C3C576DFC31}" dt="2024-03-26T14:44:53.065" v="1841" actId="478"/>
          <ac:spMkLst>
            <pc:docMk/>
            <pc:sldMk cId="3452958572" sldId="289"/>
            <ac:spMk id="4" creationId="{9DE53360-B2E7-E51A-6B4F-0D45A5F30505}"/>
          </ac:spMkLst>
        </pc:spChg>
        <pc:spChg chg="del">
          <ac:chgData name="Isaac Bolton | Page Medical" userId="ae6da623-90ba-431f-8999-ab0ac845ebb4" providerId="ADAL" clId="{40C15E0D-B46B-4B01-80DA-6C3C576DFC31}" dt="2024-03-26T14:44:51.451" v="1840" actId="478"/>
          <ac:spMkLst>
            <pc:docMk/>
            <pc:sldMk cId="3452958572" sldId="289"/>
            <ac:spMk id="5" creationId="{D6512F04-4EBA-F3E5-2391-D807DC0B9802}"/>
          </ac:spMkLst>
        </pc:spChg>
        <pc:spChg chg="add del">
          <ac:chgData name="Isaac Bolton | Page Medical" userId="ae6da623-90ba-431f-8999-ab0ac845ebb4" providerId="ADAL" clId="{40C15E0D-B46B-4B01-80DA-6C3C576DFC31}" dt="2024-03-26T14:44:57.730" v="1843" actId="22"/>
          <ac:spMkLst>
            <pc:docMk/>
            <pc:sldMk cId="3452958572" sldId="289"/>
            <ac:spMk id="7" creationId="{689F93EE-0D73-2FE9-684B-88B5E8C65295}"/>
          </ac:spMkLst>
        </pc:spChg>
        <pc:spChg chg="add mod">
          <ac:chgData name="Isaac Bolton | Page Medical" userId="ae6da623-90ba-431f-8999-ab0ac845ebb4" providerId="ADAL" clId="{40C15E0D-B46B-4B01-80DA-6C3C576DFC31}" dt="2024-03-26T14:47:43.774" v="1868" actId="1076"/>
          <ac:spMkLst>
            <pc:docMk/>
            <pc:sldMk cId="3452958572" sldId="289"/>
            <ac:spMk id="15" creationId="{85418B85-0270-C470-2762-0DBD647A6185}"/>
          </ac:spMkLst>
        </pc:spChg>
        <pc:spChg chg="add mod">
          <ac:chgData name="Isaac Bolton | Page Medical" userId="ae6da623-90ba-431f-8999-ab0ac845ebb4" providerId="ADAL" clId="{40C15E0D-B46B-4B01-80DA-6C3C576DFC31}" dt="2024-03-26T14:50:50.089" v="1927" actId="12788"/>
          <ac:spMkLst>
            <pc:docMk/>
            <pc:sldMk cId="3452958572" sldId="289"/>
            <ac:spMk id="16" creationId="{6D5A79BC-0315-E1E6-0040-F38E61A9085D}"/>
          </ac:spMkLst>
        </pc:spChg>
        <pc:spChg chg="add mod">
          <ac:chgData name="Isaac Bolton | Page Medical" userId="ae6da623-90ba-431f-8999-ab0ac845ebb4" providerId="ADAL" clId="{40C15E0D-B46B-4B01-80DA-6C3C576DFC31}" dt="2024-03-26T14:49:08.021" v="1898"/>
          <ac:spMkLst>
            <pc:docMk/>
            <pc:sldMk cId="3452958572" sldId="289"/>
            <ac:spMk id="17" creationId="{B6CFDA7A-9B54-E1A5-09C8-4C71D871022E}"/>
          </ac:spMkLst>
        </pc:spChg>
        <pc:spChg chg="add mod">
          <ac:chgData name="Isaac Bolton | Page Medical" userId="ae6da623-90ba-431f-8999-ab0ac845ebb4" providerId="ADAL" clId="{40C15E0D-B46B-4B01-80DA-6C3C576DFC31}" dt="2024-03-26T14:50:00.290" v="1913" actId="1076"/>
          <ac:spMkLst>
            <pc:docMk/>
            <pc:sldMk cId="3452958572" sldId="289"/>
            <ac:spMk id="18" creationId="{684808CC-2F06-9D04-8B64-AA79ADCEEB1B}"/>
          </ac:spMkLst>
        </pc:spChg>
        <pc:spChg chg="add mod">
          <ac:chgData name="Isaac Bolton | Page Medical" userId="ae6da623-90ba-431f-8999-ab0ac845ebb4" providerId="ADAL" clId="{40C15E0D-B46B-4B01-80DA-6C3C576DFC31}" dt="2024-03-26T14:50:33.974" v="1924" actId="1076"/>
          <ac:spMkLst>
            <pc:docMk/>
            <pc:sldMk cId="3452958572" sldId="289"/>
            <ac:spMk id="19" creationId="{BA1D7241-3D81-4EE3-9C7C-1EC4F8CA042F}"/>
          </ac:spMkLst>
        </pc:spChg>
        <pc:spChg chg="add mod">
          <ac:chgData name="Isaac Bolton | Page Medical" userId="ae6da623-90ba-431f-8999-ab0ac845ebb4" providerId="ADAL" clId="{40C15E0D-B46B-4B01-80DA-6C3C576DFC31}" dt="2024-03-26T14:50:54.434" v="1928" actId="12788"/>
          <ac:spMkLst>
            <pc:docMk/>
            <pc:sldMk cId="3452958572" sldId="289"/>
            <ac:spMk id="20" creationId="{B72E407A-CC48-0C23-5C04-6A4DFE7D1D0C}"/>
          </ac:spMkLst>
        </pc:spChg>
        <pc:picChg chg="add mod">
          <ac:chgData name="Isaac Bolton | Page Medical" userId="ae6da623-90ba-431f-8999-ab0ac845ebb4" providerId="ADAL" clId="{40C15E0D-B46B-4B01-80DA-6C3C576DFC31}" dt="2024-03-26T14:47:43.774" v="1868" actId="1076"/>
          <ac:picMkLst>
            <pc:docMk/>
            <pc:sldMk cId="3452958572" sldId="289"/>
            <ac:picMk id="8" creationId="{1A34650F-B46C-8591-776E-278630149F6B}"/>
          </ac:picMkLst>
        </pc:picChg>
        <pc:picChg chg="add del mod">
          <ac:chgData name="Isaac Bolton | Page Medical" userId="ae6da623-90ba-431f-8999-ab0ac845ebb4" providerId="ADAL" clId="{40C15E0D-B46B-4B01-80DA-6C3C576DFC31}" dt="2024-03-26T14:45:11.054" v="1854" actId="478"/>
          <ac:picMkLst>
            <pc:docMk/>
            <pc:sldMk cId="3452958572" sldId="289"/>
            <ac:picMk id="9" creationId="{22F063B3-1B10-0C1C-59C2-4FF8D71C484E}"/>
          </ac:picMkLst>
        </pc:picChg>
        <pc:picChg chg="add del mod">
          <ac:chgData name="Isaac Bolton | Page Medical" userId="ae6da623-90ba-431f-8999-ab0ac845ebb4" providerId="ADAL" clId="{40C15E0D-B46B-4B01-80DA-6C3C576DFC31}" dt="2024-03-26T14:45:10.367" v="1853" actId="478"/>
          <ac:picMkLst>
            <pc:docMk/>
            <pc:sldMk cId="3452958572" sldId="289"/>
            <ac:picMk id="10" creationId="{60805F53-9EEF-0184-4281-F612F597214F}"/>
          </ac:picMkLst>
        </pc:picChg>
        <pc:picChg chg="add del mod">
          <ac:chgData name="Isaac Bolton | Page Medical" userId="ae6da623-90ba-431f-8999-ab0ac845ebb4" providerId="ADAL" clId="{40C15E0D-B46B-4B01-80DA-6C3C576DFC31}" dt="2024-03-26T14:45:10.104" v="1852" actId="478"/>
          <ac:picMkLst>
            <pc:docMk/>
            <pc:sldMk cId="3452958572" sldId="289"/>
            <ac:picMk id="11" creationId="{F435FF3F-10C5-435D-D943-06D5475FF7BD}"/>
          </ac:picMkLst>
        </pc:picChg>
        <pc:picChg chg="add del mod">
          <ac:chgData name="Isaac Bolton | Page Medical" userId="ae6da623-90ba-431f-8999-ab0ac845ebb4" providerId="ADAL" clId="{40C15E0D-B46B-4B01-80DA-6C3C576DFC31}" dt="2024-03-26T14:45:09.616" v="1851" actId="478"/>
          <ac:picMkLst>
            <pc:docMk/>
            <pc:sldMk cId="3452958572" sldId="289"/>
            <ac:picMk id="12" creationId="{2B64112A-0DEB-6320-BC9C-CE59A54BBA6A}"/>
          </ac:picMkLst>
        </pc:picChg>
        <pc:picChg chg="add del mod">
          <ac:chgData name="Isaac Bolton | Page Medical" userId="ae6da623-90ba-431f-8999-ab0ac845ebb4" providerId="ADAL" clId="{40C15E0D-B46B-4B01-80DA-6C3C576DFC31}" dt="2024-03-26T14:47:05.199" v="1858" actId="478"/>
          <ac:picMkLst>
            <pc:docMk/>
            <pc:sldMk cId="3452958572" sldId="289"/>
            <ac:picMk id="13" creationId="{428EFEA1-440F-976B-4ECA-EF5CD3AF2D0C}"/>
          </ac:picMkLst>
        </pc:picChg>
        <pc:picChg chg="add del mod">
          <ac:chgData name="Isaac Bolton | Page Medical" userId="ae6da623-90ba-431f-8999-ab0ac845ebb4" providerId="ADAL" clId="{40C15E0D-B46B-4B01-80DA-6C3C576DFC31}" dt="2024-03-26T14:45:17.155" v="1857" actId="478"/>
          <ac:picMkLst>
            <pc:docMk/>
            <pc:sldMk cId="3452958572" sldId="289"/>
            <ac:picMk id="14" creationId="{6F1AC1FC-627B-186D-BD1B-513E95E2E300}"/>
          </ac:picMkLst>
        </pc:picChg>
        <pc:picChg chg="add mod">
          <ac:chgData name="Isaac Bolton | Page Medical" userId="ae6da623-90ba-431f-8999-ab0ac845ebb4" providerId="ADAL" clId="{40C15E0D-B46B-4B01-80DA-6C3C576DFC31}" dt="2024-03-26T14:50:50.089" v="1927" actId="12788"/>
          <ac:picMkLst>
            <pc:docMk/>
            <pc:sldMk cId="3452958572" sldId="289"/>
            <ac:picMk id="21" creationId="{84902593-0C3B-D605-6D96-87D6BEB93B7F}"/>
          </ac:picMkLst>
        </pc:picChg>
        <pc:picChg chg="add mod">
          <ac:chgData name="Isaac Bolton | Page Medical" userId="ae6da623-90ba-431f-8999-ab0ac845ebb4" providerId="ADAL" clId="{40C15E0D-B46B-4B01-80DA-6C3C576DFC31}" dt="2024-03-26T14:49:49.176" v="1909" actId="1076"/>
          <ac:picMkLst>
            <pc:docMk/>
            <pc:sldMk cId="3452958572" sldId="289"/>
            <ac:picMk id="22" creationId="{45167334-B893-127F-4320-A58940F6E97A}"/>
          </ac:picMkLst>
        </pc:picChg>
        <pc:picChg chg="add mod">
          <ac:chgData name="Isaac Bolton | Page Medical" userId="ae6da623-90ba-431f-8999-ab0ac845ebb4" providerId="ADAL" clId="{40C15E0D-B46B-4B01-80DA-6C3C576DFC31}" dt="2024-03-26T14:50:02.242" v="1914" actId="1076"/>
          <ac:picMkLst>
            <pc:docMk/>
            <pc:sldMk cId="3452958572" sldId="289"/>
            <ac:picMk id="23" creationId="{C3CA6CA4-E85B-E6C9-9D2F-AA2374A43F09}"/>
          </ac:picMkLst>
        </pc:picChg>
        <pc:picChg chg="add mod">
          <ac:chgData name="Isaac Bolton | Page Medical" userId="ae6da623-90ba-431f-8999-ab0ac845ebb4" providerId="ADAL" clId="{40C15E0D-B46B-4B01-80DA-6C3C576DFC31}" dt="2024-03-26T14:50:54.434" v="1928" actId="12788"/>
          <ac:picMkLst>
            <pc:docMk/>
            <pc:sldMk cId="3452958572" sldId="289"/>
            <ac:picMk id="24" creationId="{65D9738D-90D6-8968-385F-4710F2DDCFF8}"/>
          </ac:picMkLst>
        </pc:picChg>
        <pc:picChg chg="mod">
          <ac:chgData name="Isaac Bolton | Page Medical" userId="ae6da623-90ba-431f-8999-ab0ac845ebb4" providerId="ADAL" clId="{40C15E0D-B46B-4B01-80DA-6C3C576DFC31}" dt="2024-03-26T14:47:35.682" v="1866" actId="1076"/>
          <ac:picMkLst>
            <pc:docMk/>
            <pc:sldMk cId="3452958572" sldId="289"/>
            <ac:picMk id="25" creationId="{5E1649FC-2418-258C-00C3-53060691A449}"/>
          </ac:picMkLst>
        </pc:picChg>
        <pc:picChg chg="add mod">
          <ac:chgData name="Isaac Bolton | Page Medical" userId="ae6da623-90ba-431f-8999-ab0ac845ebb4" providerId="ADAL" clId="{40C15E0D-B46B-4B01-80DA-6C3C576DFC31}" dt="2024-03-26T14:50:29.969" v="1923" actId="1076"/>
          <ac:picMkLst>
            <pc:docMk/>
            <pc:sldMk cId="3452958572" sldId="289"/>
            <ac:picMk id="29" creationId="{84EFBFF1-79C5-422B-493D-1698F0359B8C}"/>
          </ac:picMkLst>
        </pc:picChg>
      </pc:sldChg>
      <pc:sldChg chg="addSp delSp modSp add mod modNotesTx">
        <pc:chgData name="Isaac Bolton | Page Medical" userId="ae6da623-90ba-431f-8999-ab0ac845ebb4" providerId="ADAL" clId="{40C15E0D-B46B-4B01-80DA-6C3C576DFC31}" dt="2024-03-26T14:55:38.152" v="1996"/>
        <pc:sldMkLst>
          <pc:docMk/>
          <pc:sldMk cId="3007704801" sldId="290"/>
        </pc:sldMkLst>
        <pc:spChg chg="mod">
          <ac:chgData name="Isaac Bolton | Page Medical" userId="ae6da623-90ba-431f-8999-ab0ac845ebb4" providerId="ADAL" clId="{40C15E0D-B46B-4B01-80DA-6C3C576DFC31}" dt="2024-03-26T14:54:06.938" v="1966" actId="20577"/>
          <ac:spMkLst>
            <pc:docMk/>
            <pc:sldMk cId="3007704801" sldId="290"/>
            <ac:spMk id="2" creationId="{AB2E9B2F-E75C-22D4-C0F3-11EBD4675D72}"/>
          </ac:spMkLst>
        </pc:spChg>
        <pc:spChg chg="add del mod">
          <ac:chgData name="Isaac Bolton | Page Medical" userId="ae6da623-90ba-431f-8999-ab0ac845ebb4" providerId="ADAL" clId="{40C15E0D-B46B-4B01-80DA-6C3C576DFC31}" dt="2024-03-26T14:54:48.400" v="1993" actId="113"/>
          <ac:spMkLst>
            <pc:docMk/>
            <pc:sldMk cId="3007704801" sldId="290"/>
            <ac:spMk id="4" creationId="{BE77817A-472F-2185-0B5D-F0E76DD3FDA8}"/>
          </ac:spMkLst>
        </pc:spChg>
        <pc:spChg chg="del">
          <ac:chgData name="Isaac Bolton | Page Medical" userId="ae6da623-90ba-431f-8999-ab0ac845ebb4" providerId="ADAL" clId="{40C15E0D-B46B-4B01-80DA-6C3C576DFC31}" dt="2024-03-26T14:54:10.592" v="1967" actId="478"/>
          <ac:spMkLst>
            <pc:docMk/>
            <pc:sldMk cId="3007704801" sldId="290"/>
            <ac:spMk id="5" creationId="{D6512F04-4EBA-F3E5-2391-D807DC0B9802}"/>
          </ac:spMkLst>
        </pc:spChg>
        <pc:spChg chg="add del mod">
          <ac:chgData name="Isaac Bolton | Page Medical" userId="ae6da623-90ba-431f-8999-ab0ac845ebb4" providerId="ADAL" clId="{40C15E0D-B46B-4B01-80DA-6C3C576DFC31}" dt="2024-03-26T14:54:17.749" v="1972" actId="22"/>
          <ac:spMkLst>
            <pc:docMk/>
            <pc:sldMk cId="3007704801" sldId="290"/>
            <ac:spMk id="7" creationId="{0FD43F93-295B-A099-6EDA-68AF066C429B}"/>
          </ac:spMkLst>
        </pc:spChg>
      </pc:sldChg>
      <pc:sldChg chg="modSp add mod modNotesTx">
        <pc:chgData name="Isaac Bolton | Page Medical" userId="ae6da623-90ba-431f-8999-ab0ac845ebb4" providerId="ADAL" clId="{40C15E0D-B46B-4B01-80DA-6C3C576DFC31}" dt="2024-03-26T14:23:13.716" v="1318"/>
        <pc:sldMkLst>
          <pc:docMk/>
          <pc:sldMk cId="3956423097" sldId="291"/>
        </pc:sldMkLst>
        <pc:spChg chg="mod">
          <ac:chgData name="Isaac Bolton | Page Medical" userId="ae6da623-90ba-431f-8999-ab0ac845ebb4" providerId="ADAL" clId="{40C15E0D-B46B-4B01-80DA-6C3C576DFC31}" dt="2024-03-26T14:23:00.164" v="1317" actId="1076"/>
          <ac:spMkLst>
            <pc:docMk/>
            <pc:sldMk cId="3956423097" sldId="291"/>
            <ac:spMk id="5" creationId="{D6512F04-4EBA-F3E5-2391-D807DC0B9802}"/>
          </ac:spMkLst>
        </pc:spChg>
      </pc:sldChg>
      <pc:sldChg chg="add del">
        <pc:chgData name="Isaac Bolton | Page Medical" userId="ae6da623-90ba-431f-8999-ab0ac845ebb4" providerId="ADAL" clId="{40C15E0D-B46B-4B01-80DA-6C3C576DFC31}" dt="2024-03-26T12:34:59.170" v="177" actId="47"/>
        <pc:sldMkLst>
          <pc:docMk/>
          <pc:sldMk cId="4202558235" sldId="291"/>
        </pc:sldMkLst>
      </pc:sldChg>
      <pc:sldChg chg="modSp add mod modNotesTx">
        <pc:chgData name="Isaac Bolton | Page Medical" userId="ae6da623-90ba-431f-8999-ab0ac845ebb4" providerId="ADAL" clId="{40C15E0D-B46B-4B01-80DA-6C3C576DFC31}" dt="2024-03-26T14:23:58.094" v="1332" actId="1076"/>
        <pc:sldMkLst>
          <pc:docMk/>
          <pc:sldMk cId="471679134" sldId="292"/>
        </pc:sldMkLst>
        <pc:spChg chg="mod">
          <ac:chgData name="Isaac Bolton | Page Medical" userId="ae6da623-90ba-431f-8999-ab0ac845ebb4" providerId="ADAL" clId="{40C15E0D-B46B-4B01-80DA-6C3C576DFC31}" dt="2024-03-26T14:23:58.094" v="1332" actId="1076"/>
          <ac:spMkLst>
            <pc:docMk/>
            <pc:sldMk cId="471679134" sldId="292"/>
            <ac:spMk id="2" creationId="{AB2E9B2F-E75C-22D4-C0F3-11EBD4675D72}"/>
          </ac:spMkLst>
        </pc:spChg>
        <pc:spChg chg="mod">
          <ac:chgData name="Isaac Bolton | Page Medical" userId="ae6da623-90ba-431f-8999-ab0ac845ebb4" providerId="ADAL" clId="{40C15E0D-B46B-4B01-80DA-6C3C576DFC31}" dt="2024-03-26T14:23:32.010" v="1330" actId="20577"/>
          <ac:spMkLst>
            <pc:docMk/>
            <pc:sldMk cId="471679134" sldId="292"/>
            <ac:spMk id="5" creationId="{D6512F04-4EBA-F3E5-2391-D807DC0B9802}"/>
          </ac:spMkLst>
        </pc:spChg>
      </pc:sldChg>
      <pc:sldChg chg="add del">
        <pc:chgData name="Isaac Bolton | Page Medical" userId="ae6da623-90ba-431f-8999-ab0ac845ebb4" providerId="ADAL" clId="{40C15E0D-B46B-4B01-80DA-6C3C576DFC31}" dt="2024-03-26T12:34:59.170" v="177" actId="47"/>
        <pc:sldMkLst>
          <pc:docMk/>
          <pc:sldMk cId="4097233756" sldId="292"/>
        </pc:sldMkLst>
      </pc:sldChg>
      <pc:sldChg chg="addSp delSp modSp add mod modNotesTx">
        <pc:chgData name="Isaac Bolton | Page Medical" userId="ae6da623-90ba-431f-8999-ab0ac845ebb4" providerId="ADAL" clId="{40C15E0D-B46B-4B01-80DA-6C3C576DFC31}" dt="2024-03-26T14:24:28.955" v="1355"/>
        <pc:sldMkLst>
          <pc:docMk/>
          <pc:sldMk cId="424023630" sldId="293"/>
        </pc:sldMkLst>
        <pc:spChg chg="add del mod">
          <ac:chgData name="Isaac Bolton | Page Medical" userId="ae6da623-90ba-431f-8999-ab0ac845ebb4" providerId="ADAL" clId="{40C15E0D-B46B-4B01-80DA-6C3C576DFC31}" dt="2024-03-26T14:24:05.192" v="1335" actId="478"/>
          <ac:spMkLst>
            <pc:docMk/>
            <pc:sldMk cId="424023630" sldId="293"/>
            <ac:spMk id="4" creationId="{32FDE28B-2E25-FE12-BD39-257B2B51E43F}"/>
          </ac:spMkLst>
        </pc:spChg>
        <pc:spChg chg="del">
          <ac:chgData name="Isaac Bolton | Page Medical" userId="ae6da623-90ba-431f-8999-ab0ac845ebb4" providerId="ADAL" clId="{40C15E0D-B46B-4B01-80DA-6C3C576DFC31}" dt="2024-03-26T14:24:03.375" v="1334" actId="478"/>
          <ac:spMkLst>
            <pc:docMk/>
            <pc:sldMk cId="424023630" sldId="293"/>
            <ac:spMk id="5" creationId="{D6512F04-4EBA-F3E5-2391-D807DC0B9802}"/>
          </ac:spMkLst>
        </pc:spChg>
        <pc:picChg chg="add mod">
          <ac:chgData name="Isaac Bolton | Page Medical" userId="ae6da623-90ba-431f-8999-ab0ac845ebb4" providerId="ADAL" clId="{40C15E0D-B46B-4B01-80DA-6C3C576DFC31}" dt="2024-03-26T14:24:10.439" v="1339" actId="1076"/>
          <ac:picMkLst>
            <pc:docMk/>
            <pc:sldMk cId="424023630" sldId="293"/>
            <ac:picMk id="6" creationId="{96BB3914-C45F-8B7F-9898-5CC021447418}"/>
          </ac:picMkLst>
        </pc:picChg>
      </pc:sldChg>
      <pc:sldChg chg="add del">
        <pc:chgData name="Isaac Bolton | Page Medical" userId="ae6da623-90ba-431f-8999-ab0ac845ebb4" providerId="ADAL" clId="{40C15E0D-B46B-4B01-80DA-6C3C576DFC31}" dt="2024-03-26T12:34:59.170" v="177" actId="47"/>
        <pc:sldMkLst>
          <pc:docMk/>
          <pc:sldMk cId="1280008808" sldId="293"/>
        </pc:sldMkLst>
      </pc:sldChg>
      <pc:sldChg chg="add del">
        <pc:chgData name="Isaac Bolton | Page Medical" userId="ae6da623-90ba-431f-8999-ab0ac845ebb4" providerId="ADAL" clId="{40C15E0D-B46B-4B01-80DA-6C3C576DFC31}" dt="2024-03-26T12:34:59.170" v="177" actId="47"/>
        <pc:sldMkLst>
          <pc:docMk/>
          <pc:sldMk cId="716827576" sldId="294"/>
        </pc:sldMkLst>
      </pc:sldChg>
      <pc:sldChg chg="addSp delSp modSp add mod ord modNotesTx">
        <pc:chgData name="Isaac Bolton | Page Medical" userId="ae6da623-90ba-431f-8999-ab0ac845ebb4" providerId="ADAL" clId="{40C15E0D-B46B-4B01-80DA-6C3C576DFC31}" dt="2024-03-26T14:36:01.593" v="1603"/>
        <pc:sldMkLst>
          <pc:docMk/>
          <pc:sldMk cId="1936810923" sldId="294"/>
        </pc:sldMkLst>
        <pc:spChg chg="mod">
          <ac:chgData name="Isaac Bolton | Page Medical" userId="ae6da623-90ba-431f-8999-ab0ac845ebb4" providerId="ADAL" clId="{40C15E0D-B46B-4B01-80DA-6C3C576DFC31}" dt="2024-03-26T14:35:52.084" v="1602" actId="1076"/>
          <ac:spMkLst>
            <pc:docMk/>
            <pc:sldMk cId="1936810923" sldId="294"/>
            <ac:spMk id="10" creationId="{5B774AF9-89C5-381B-EAF9-E89A22A8693E}"/>
          </ac:spMkLst>
        </pc:spChg>
        <pc:spChg chg="mod">
          <ac:chgData name="Isaac Bolton | Page Medical" userId="ae6da623-90ba-431f-8999-ab0ac845ebb4" providerId="ADAL" clId="{40C15E0D-B46B-4B01-80DA-6C3C576DFC31}" dt="2024-03-26T14:35:52.084" v="1602" actId="1076"/>
          <ac:spMkLst>
            <pc:docMk/>
            <pc:sldMk cId="1936810923" sldId="294"/>
            <ac:spMk id="11" creationId="{B6C3A16A-5927-BEBC-0F6E-F48106E07865}"/>
          </ac:spMkLst>
        </pc:spChg>
        <pc:picChg chg="add mod">
          <ac:chgData name="Isaac Bolton | Page Medical" userId="ae6da623-90ba-431f-8999-ab0ac845ebb4" providerId="ADAL" clId="{40C15E0D-B46B-4B01-80DA-6C3C576DFC31}" dt="2024-03-26T14:35:48.020" v="1601" actId="1076"/>
          <ac:picMkLst>
            <pc:docMk/>
            <pc:sldMk cId="1936810923" sldId="294"/>
            <ac:picMk id="3" creationId="{ACA641C5-1C41-1CFD-36FF-944716B1D079}"/>
          </ac:picMkLst>
        </pc:picChg>
        <pc:picChg chg="add mod">
          <ac:chgData name="Isaac Bolton | Page Medical" userId="ae6da623-90ba-431f-8999-ab0ac845ebb4" providerId="ADAL" clId="{40C15E0D-B46B-4B01-80DA-6C3C576DFC31}" dt="2024-03-26T14:35:48.020" v="1601" actId="1076"/>
          <ac:picMkLst>
            <pc:docMk/>
            <pc:sldMk cId="1936810923" sldId="294"/>
            <ac:picMk id="4" creationId="{2BFA5638-D88D-1D2D-0494-C51455D03DBE}"/>
          </ac:picMkLst>
        </pc:picChg>
        <pc:picChg chg="del">
          <ac:chgData name="Isaac Bolton | Page Medical" userId="ae6da623-90ba-431f-8999-ab0ac845ebb4" providerId="ADAL" clId="{40C15E0D-B46B-4B01-80DA-6C3C576DFC31}" dt="2024-03-26T14:35:29.311" v="1594" actId="478"/>
          <ac:picMkLst>
            <pc:docMk/>
            <pc:sldMk cId="1936810923" sldId="294"/>
            <ac:picMk id="6" creationId="{CEF08D3B-797C-1358-681D-1BC1E1B12B28}"/>
          </ac:picMkLst>
        </pc:picChg>
        <pc:picChg chg="del">
          <ac:chgData name="Isaac Bolton | Page Medical" userId="ae6da623-90ba-431f-8999-ab0ac845ebb4" providerId="ADAL" clId="{40C15E0D-B46B-4B01-80DA-6C3C576DFC31}" dt="2024-03-26T14:35:29.639" v="1595" actId="478"/>
          <ac:picMkLst>
            <pc:docMk/>
            <pc:sldMk cId="1936810923" sldId="294"/>
            <ac:picMk id="7" creationId="{D90AC233-F539-62F1-190B-1CC68FAB113E}"/>
          </ac:picMkLst>
        </pc:picChg>
        <pc:picChg chg="del">
          <ac:chgData name="Isaac Bolton | Page Medical" userId="ae6da623-90ba-431f-8999-ab0ac845ebb4" providerId="ADAL" clId="{40C15E0D-B46B-4B01-80DA-6C3C576DFC31}" dt="2024-03-26T14:35:30.254" v="1596" actId="478"/>
          <ac:picMkLst>
            <pc:docMk/>
            <pc:sldMk cId="1936810923" sldId="294"/>
            <ac:picMk id="8" creationId="{0DC4F9CC-5D77-2D93-50D9-9BC663636C28}"/>
          </ac:picMkLst>
        </pc:picChg>
        <pc:picChg chg="del">
          <ac:chgData name="Isaac Bolton | Page Medical" userId="ae6da623-90ba-431f-8999-ab0ac845ebb4" providerId="ADAL" clId="{40C15E0D-B46B-4B01-80DA-6C3C576DFC31}" dt="2024-03-26T14:35:30.575" v="1597" actId="478"/>
          <ac:picMkLst>
            <pc:docMk/>
            <pc:sldMk cId="1936810923" sldId="294"/>
            <ac:picMk id="9" creationId="{B7C806DE-5102-A38D-5855-AB88A3AA6FAE}"/>
          </ac:picMkLst>
        </pc:picChg>
      </pc:sldChg>
      <pc:sldChg chg="add del">
        <pc:chgData name="Isaac Bolton | Page Medical" userId="ae6da623-90ba-431f-8999-ab0ac845ebb4" providerId="ADAL" clId="{40C15E0D-B46B-4B01-80DA-6C3C576DFC31}" dt="2024-03-26T12:34:59.170" v="177" actId="47"/>
        <pc:sldMkLst>
          <pc:docMk/>
          <pc:sldMk cId="333433550" sldId="295"/>
        </pc:sldMkLst>
      </pc:sldChg>
      <pc:sldChg chg="add del">
        <pc:chgData name="Isaac Bolton | Page Medical" userId="ae6da623-90ba-431f-8999-ab0ac845ebb4" providerId="ADAL" clId="{40C15E0D-B46B-4B01-80DA-6C3C576DFC31}" dt="2024-03-26T12:34:59.170" v="177" actId="47"/>
        <pc:sldMkLst>
          <pc:docMk/>
          <pc:sldMk cId="1501085708" sldId="296"/>
        </pc:sldMkLst>
      </pc:sldChg>
      <pc:sldChg chg="add del">
        <pc:chgData name="Isaac Bolton | Page Medical" userId="ae6da623-90ba-431f-8999-ab0ac845ebb4" providerId="ADAL" clId="{40C15E0D-B46B-4B01-80DA-6C3C576DFC31}" dt="2024-03-26T12:34:59.170" v="177" actId="47"/>
        <pc:sldMkLst>
          <pc:docMk/>
          <pc:sldMk cId="3576886845" sldId="297"/>
        </pc:sldMkLst>
      </pc:sldChg>
      <pc:sldChg chg="add del">
        <pc:chgData name="Isaac Bolton | Page Medical" userId="ae6da623-90ba-431f-8999-ab0ac845ebb4" providerId="ADAL" clId="{40C15E0D-B46B-4B01-80DA-6C3C576DFC31}" dt="2024-03-26T12:34:59.170" v="177" actId="47"/>
        <pc:sldMkLst>
          <pc:docMk/>
          <pc:sldMk cId="156790515" sldId="298"/>
        </pc:sldMkLst>
      </pc:sldChg>
      <pc:sldChg chg="add del">
        <pc:chgData name="Isaac Bolton | Page Medical" userId="ae6da623-90ba-431f-8999-ab0ac845ebb4" providerId="ADAL" clId="{40C15E0D-B46B-4B01-80DA-6C3C576DFC31}" dt="2024-03-26T12:34:59.170" v="177" actId="47"/>
        <pc:sldMkLst>
          <pc:docMk/>
          <pc:sldMk cId="2852057753" sldId="299"/>
        </pc:sldMkLst>
      </pc:sldChg>
    </pc:docChg>
  </pc:docChgLst>
  <pc:docChgLst>
    <pc:chgData name="Chloe Rodic" userId="85c4b904-cf81-48ab-b314-8f3c795b453b" providerId="ADAL" clId="{587B2DA3-EDC0-44C4-A07B-4032E6D540FF}"/>
    <pc:docChg chg="undo custSel modSld">
      <pc:chgData name="Chloe Rodic" userId="85c4b904-cf81-48ab-b314-8f3c795b453b" providerId="ADAL" clId="{587B2DA3-EDC0-44C4-A07B-4032E6D540FF}" dt="2024-04-11T10:35:40.090" v="50" actId="1076"/>
      <pc:docMkLst>
        <pc:docMk/>
      </pc:docMkLst>
      <pc:sldChg chg="modSp mod">
        <pc:chgData name="Chloe Rodic" userId="85c4b904-cf81-48ab-b314-8f3c795b453b" providerId="ADAL" clId="{587B2DA3-EDC0-44C4-A07B-4032E6D540FF}" dt="2024-04-11T10:22:04.731" v="6" actId="1076"/>
        <pc:sldMkLst>
          <pc:docMk/>
          <pc:sldMk cId="1622634384" sldId="256"/>
        </pc:sldMkLst>
        <pc:spChg chg="mod">
          <ac:chgData name="Chloe Rodic" userId="85c4b904-cf81-48ab-b314-8f3c795b453b" providerId="ADAL" clId="{587B2DA3-EDC0-44C4-A07B-4032E6D540FF}" dt="2024-04-11T10:22:04.731" v="6" actId="1076"/>
          <ac:spMkLst>
            <pc:docMk/>
            <pc:sldMk cId="1622634384" sldId="256"/>
            <ac:spMk id="2" creationId="{9E5AC3AD-7750-BE06-4C52-65772F0C0EE2}"/>
          </ac:spMkLst>
        </pc:spChg>
      </pc:sldChg>
      <pc:sldChg chg="modSp mod">
        <pc:chgData name="Chloe Rodic" userId="85c4b904-cf81-48ab-b314-8f3c795b453b" providerId="ADAL" clId="{587B2DA3-EDC0-44C4-A07B-4032E6D540FF}" dt="2024-04-11T10:22:16.239" v="8" actId="1076"/>
        <pc:sldMkLst>
          <pc:docMk/>
          <pc:sldMk cId="2961713424" sldId="257"/>
        </pc:sldMkLst>
        <pc:spChg chg="mod">
          <ac:chgData name="Chloe Rodic" userId="85c4b904-cf81-48ab-b314-8f3c795b453b" providerId="ADAL" clId="{587B2DA3-EDC0-44C4-A07B-4032E6D540FF}" dt="2024-04-11T10:22:16.239" v="8" actId="1076"/>
          <ac:spMkLst>
            <pc:docMk/>
            <pc:sldMk cId="2961713424" sldId="257"/>
            <ac:spMk id="2" creationId="{AB2E9B2F-E75C-22D4-C0F3-11EBD4675D72}"/>
          </ac:spMkLst>
        </pc:spChg>
      </pc:sldChg>
      <pc:sldChg chg="modSp mod">
        <pc:chgData name="Chloe Rodic" userId="85c4b904-cf81-48ab-b314-8f3c795b453b" providerId="ADAL" clId="{587B2DA3-EDC0-44C4-A07B-4032E6D540FF}" dt="2024-04-11T10:25:22.852" v="10" actId="1076"/>
        <pc:sldMkLst>
          <pc:docMk/>
          <pc:sldMk cId="3471441574" sldId="259"/>
        </pc:sldMkLst>
        <pc:picChg chg="mod">
          <ac:chgData name="Chloe Rodic" userId="85c4b904-cf81-48ab-b314-8f3c795b453b" providerId="ADAL" clId="{587B2DA3-EDC0-44C4-A07B-4032E6D540FF}" dt="2024-04-11T10:25:22.852" v="10" actId="1076"/>
          <ac:picMkLst>
            <pc:docMk/>
            <pc:sldMk cId="3471441574" sldId="259"/>
            <ac:picMk id="3" creationId="{638127B7-B63C-57E6-B7D2-9292EFE5AEFF}"/>
          </ac:picMkLst>
        </pc:picChg>
      </pc:sldChg>
      <pc:sldChg chg="modSp mod">
        <pc:chgData name="Chloe Rodic" userId="85c4b904-cf81-48ab-b314-8f3c795b453b" providerId="ADAL" clId="{587B2DA3-EDC0-44C4-A07B-4032E6D540FF}" dt="2024-04-11T10:25:38.154" v="15" actId="14100"/>
        <pc:sldMkLst>
          <pc:docMk/>
          <pc:sldMk cId="4243527350" sldId="260"/>
        </pc:sldMkLst>
        <pc:picChg chg="mod">
          <ac:chgData name="Chloe Rodic" userId="85c4b904-cf81-48ab-b314-8f3c795b453b" providerId="ADAL" clId="{587B2DA3-EDC0-44C4-A07B-4032E6D540FF}" dt="2024-04-11T10:25:29.506" v="11" actId="1076"/>
          <ac:picMkLst>
            <pc:docMk/>
            <pc:sldMk cId="4243527350" sldId="260"/>
            <ac:picMk id="3" creationId="{EB8B5142-13F6-54DF-8E14-0219B3F44202}"/>
          </ac:picMkLst>
        </pc:picChg>
        <pc:picChg chg="mod">
          <ac:chgData name="Chloe Rodic" userId="85c4b904-cf81-48ab-b314-8f3c795b453b" providerId="ADAL" clId="{587B2DA3-EDC0-44C4-A07B-4032E6D540FF}" dt="2024-04-11T10:25:38.154" v="15" actId="14100"/>
          <ac:picMkLst>
            <pc:docMk/>
            <pc:sldMk cId="4243527350" sldId="260"/>
            <ac:picMk id="6" creationId="{7A1EFA84-D30B-C3D3-5DC2-AA7BB40AB3E9}"/>
          </ac:picMkLst>
        </pc:picChg>
      </pc:sldChg>
      <pc:sldChg chg="modSp mod">
        <pc:chgData name="Chloe Rodic" userId="85c4b904-cf81-48ab-b314-8f3c795b453b" providerId="ADAL" clId="{587B2DA3-EDC0-44C4-A07B-4032E6D540FF}" dt="2024-04-11T10:25:57.766" v="19" actId="404"/>
        <pc:sldMkLst>
          <pc:docMk/>
          <pc:sldMk cId="3618387169" sldId="261"/>
        </pc:sldMkLst>
        <pc:spChg chg="mod">
          <ac:chgData name="Chloe Rodic" userId="85c4b904-cf81-48ab-b314-8f3c795b453b" providerId="ADAL" clId="{587B2DA3-EDC0-44C4-A07B-4032E6D540FF}" dt="2024-04-11T10:25:57.766" v="19" actId="404"/>
          <ac:spMkLst>
            <pc:docMk/>
            <pc:sldMk cId="3618387169" sldId="261"/>
            <ac:spMk id="2" creationId="{AB2E9B2F-E75C-22D4-C0F3-11EBD4675D72}"/>
          </ac:spMkLst>
        </pc:spChg>
      </pc:sldChg>
      <pc:sldChg chg="modSp mod">
        <pc:chgData name="Chloe Rodic" userId="85c4b904-cf81-48ab-b314-8f3c795b453b" providerId="ADAL" clId="{587B2DA3-EDC0-44C4-A07B-4032E6D540FF}" dt="2024-04-11T10:26:07.049" v="21" actId="404"/>
        <pc:sldMkLst>
          <pc:docMk/>
          <pc:sldMk cId="2286286204" sldId="262"/>
        </pc:sldMkLst>
        <pc:spChg chg="mod">
          <ac:chgData name="Chloe Rodic" userId="85c4b904-cf81-48ab-b314-8f3c795b453b" providerId="ADAL" clId="{587B2DA3-EDC0-44C4-A07B-4032E6D540FF}" dt="2024-04-11T10:26:07.049" v="21" actId="404"/>
          <ac:spMkLst>
            <pc:docMk/>
            <pc:sldMk cId="2286286204" sldId="262"/>
            <ac:spMk id="2" creationId="{AB2E9B2F-E75C-22D4-C0F3-11EBD4675D72}"/>
          </ac:spMkLst>
        </pc:spChg>
      </pc:sldChg>
      <pc:sldChg chg="modSp mod">
        <pc:chgData name="Chloe Rodic" userId="85c4b904-cf81-48ab-b314-8f3c795b453b" providerId="ADAL" clId="{587B2DA3-EDC0-44C4-A07B-4032E6D540FF}" dt="2024-04-11T10:26:44.191" v="30" actId="1076"/>
        <pc:sldMkLst>
          <pc:docMk/>
          <pc:sldMk cId="186371884" sldId="263"/>
        </pc:sldMkLst>
        <pc:spChg chg="mod">
          <ac:chgData name="Chloe Rodic" userId="85c4b904-cf81-48ab-b314-8f3c795b453b" providerId="ADAL" clId="{587B2DA3-EDC0-44C4-A07B-4032E6D540FF}" dt="2024-04-11T10:26:21.547" v="25" actId="1076"/>
          <ac:spMkLst>
            <pc:docMk/>
            <pc:sldMk cId="186371884" sldId="263"/>
            <ac:spMk id="2" creationId="{AB2E9B2F-E75C-22D4-C0F3-11EBD4675D72}"/>
          </ac:spMkLst>
        </pc:spChg>
        <pc:spChg chg="mod">
          <ac:chgData name="Chloe Rodic" userId="85c4b904-cf81-48ab-b314-8f3c795b453b" providerId="ADAL" clId="{587B2DA3-EDC0-44C4-A07B-4032E6D540FF}" dt="2024-04-11T10:26:44.191" v="30" actId="1076"/>
          <ac:spMkLst>
            <pc:docMk/>
            <pc:sldMk cId="186371884" sldId="263"/>
            <ac:spMk id="7" creationId="{A33EBC21-5256-A7B8-8268-422AF279B724}"/>
          </ac:spMkLst>
        </pc:spChg>
        <pc:picChg chg="mod">
          <ac:chgData name="Chloe Rodic" userId="85c4b904-cf81-48ab-b314-8f3c795b453b" providerId="ADAL" clId="{587B2DA3-EDC0-44C4-A07B-4032E6D540FF}" dt="2024-04-11T10:26:41.314" v="29" actId="1076"/>
          <ac:picMkLst>
            <pc:docMk/>
            <pc:sldMk cId="186371884" sldId="263"/>
            <ac:picMk id="3" creationId="{CEC173FF-3649-789E-C73F-0BF2B484C076}"/>
          </ac:picMkLst>
        </pc:picChg>
        <pc:picChg chg="mod">
          <ac:chgData name="Chloe Rodic" userId="85c4b904-cf81-48ab-b314-8f3c795b453b" providerId="ADAL" clId="{587B2DA3-EDC0-44C4-A07B-4032E6D540FF}" dt="2024-04-11T10:26:16.477" v="24" actId="1076"/>
          <ac:picMkLst>
            <pc:docMk/>
            <pc:sldMk cId="186371884" sldId="263"/>
            <ac:picMk id="25" creationId="{5E1649FC-2418-258C-00C3-53060691A449}"/>
          </ac:picMkLst>
        </pc:picChg>
      </pc:sldChg>
      <pc:sldChg chg="modSp mod">
        <pc:chgData name="Chloe Rodic" userId="85c4b904-cf81-48ab-b314-8f3c795b453b" providerId="ADAL" clId="{587B2DA3-EDC0-44C4-A07B-4032E6D540FF}" dt="2024-04-11T10:26:29.212" v="28" actId="404"/>
        <pc:sldMkLst>
          <pc:docMk/>
          <pc:sldMk cId="222487295" sldId="264"/>
        </pc:sldMkLst>
        <pc:spChg chg="mod">
          <ac:chgData name="Chloe Rodic" userId="85c4b904-cf81-48ab-b314-8f3c795b453b" providerId="ADAL" clId="{587B2DA3-EDC0-44C4-A07B-4032E6D540FF}" dt="2024-04-11T10:26:29.212" v="28" actId="404"/>
          <ac:spMkLst>
            <pc:docMk/>
            <pc:sldMk cId="222487295" sldId="264"/>
            <ac:spMk id="2" creationId="{AB2E9B2F-E75C-22D4-C0F3-11EBD4675D72}"/>
          </ac:spMkLst>
        </pc:spChg>
      </pc:sldChg>
      <pc:sldChg chg="modSp mod">
        <pc:chgData name="Chloe Rodic" userId="85c4b904-cf81-48ab-b314-8f3c795b453b" providerId="ADAL" clId="{587B2DA3-EDC0-44C4-A07B-4032E6D540FF}" dt="2024-04-11T10:26:54.631" v="32" actId="1076"/>
        <pc:sldMkLst>
          <pc:docMk/>
          <pc:sldMk cId="1029801059" sldId="265"/>
        </pc:sldMkLst>
        <pc:picChg chg="mod">
          <ac:chgData name="Chloe Rodic" userId="85c4b904-cf81-48ab-b314-8f3c795b453b" providerId="ADAL" clId="{587B2DA3-EDC0-44C4-A07B-4032E6D540FF}" dt="2024-04-11T10:26:54.631" v="32" actId="1076"/>
          <ac:picMkLst>
            <pc:docMk/>
            <pc:sldMk cId="1029801059" sldId="265"/>
            <ac:picMk id="6" creationId="{5F6C363B-EC01-4031-9B00-C65E5453EB15}"/>
          </ac:picMkLst>
        </pc:picChg>
      </pc:sldChg>
      <pc:sldChg chg="modSp mod">
        <pc:chgData name="Chloe Rodic" userId="85c4b904-cf81-48ab-b314-8f3c795b453b" providerId="ADAL" clId="{587B2DA3-EDC0-44C4-A07B-4032E6D540FF}" dt="2024-04-11T10:27:07.938" v="36" actId="255"/>
        <pc:sldMkLst>
          <pc:docMk/>
          <pc:sldMk cId="2221997864" sldId="266"/>
        </pc:sldMkLst>
        <pc:spChg chg="mod">
          <ac:chgData name="Chloe Rodic" userId="85c4b904-cf81-48ab-b314-8f3c795b453b" providerId="ADAL" clId="{587B2DA3-EDC0-44C4-A07B-4032E6D540FF}" dt="2024-04-11T10:27:07.938" v="36" actId="255"/>
          <ac:spMkLst>
            <pc:docMk/>
            <pc:sldMk cId="2221997864" sldId="266"/>
            <ac:spMk id="2" creationId="{AB2E9B2F-E75C-22D4-C0F3-11EBD4675D72}"/>
          </ac:spMkLst>
        </pc:spChg>
      </pc:sldChg>
      <pc:sldChg chg="modSp mod">
        <pc:chgData name="Chloe Rodic" userId="85c4b904-cf81-48ab-b314-8f3c795b453b" providerId="ADAL" clId="{587B2DA3-EDC0-44C4-A07B-4032E6D540FF}" dt="2024-04-11T10:27:29.838" v="40" actId="1076"/>
        <pc:sldMkLst>
          <pc:docMk/>
          <pc:sldMk cId="689029033" sldId="268"/>
        </pc:sldMkLst>
        <pc:spChg chg="mod">
          <ac:chgData name="Chloe Rodic" userId="85c4b904-cf81-48ab-b314-8f3c795b453b" providerId="ADAL" clId="{587B2DA3-EDC0-44C4-A07B-4032E6D540FF}" dt="2024-04-11T10:27:29.838" v="40" actId="1076"/>
          <ac:spMkLst>
            <pc:docMk/>
            <pc:sldMk cId="689029033" sldId="268"/>
            <ac:spMk id="2" creationId="{AB2E9B2F-E75C-22D4-C0F3-11EBD4675D72}"/>
          </ac:spMkLst>
        </pc:spChg>
      </pc:sldChg>
      <pc:sldChg chg="modSp mod">
        <pc:chgData name="Chloe Rodic" userId="85c4b904-cf81-48ab-b314-8f3c795b453b" providerId="ADAL" clId="{587B2DA3-EDC0-44C4-A07B-4032E6D540FF}" dt="2024-04-11T10:29:08.378" v="41" actId="14100"/>
        <pc:sldMkLst>
          <pc:docMk/>
          <pc:sldMk cId="3259639116" sldId="275"/>
        </pc:sldMkLst>
        <pc:spChg chg="mod">
          <ac:chgData name="Chloe Rodic" userId="85c4b904-cf81-48ab-b314-8f3c795b453b" providerId="ADAL" clId="{587B2DA3-EDC0-44C4-A07B-4032E6D540FF}" dt="2024-04-11T10:29:08.378" v="41" actId="14100"/>
          <ac:spMkLst>
            <pc:docMk/>
            <pc:sldMk cId="3259639116" sldId="275"/>
            <ac:spMk id="2" creationId="{AB2E9B2F-E75C-22D4-C0F3-11EBD4675D72}"/>
          </ac:spMkLst>
        </pc:spChg>
      </pc:sldChg>
      <pc:sldChg chg="modSp mod">
        <pc:chgData name="Chloe Rodic" userId="85c4b904-cf81-48ab-b314-8f3c795b453b" providerId="ADAL" clId="{587B2DA3-EDC0-44C4-A07B-4032E6D540FF}" dt="2024-04-11T10:29:21.010" v="43" actId="1076"/>
        <pc:sldMkLst>
          <pc:docMk/>
          <pc:sldMk cId="3341745802" sldId="278"/>
        </pc:sldMkLst>
        <pc:spChg chg="mod">
          <ac:chgData name="Chloe Rodic" userId="85c4b904-cf81-48ab-b314-8f3c795b453b" providerId="ADAL" clId="{587B2DA3-EDC0-44C4-A07B-4032E6D540FF}" dt="2024-04-11T10:29:21.010" v="43" actId="1076"/>
          <ac:spMkLst>
            <pc:docMk/>
            <pc:sldMk cId="3341745802" sldId="278"/>
            <ac:spMk id="2" creationId="{AB2E9B2F-E75C-22D4-C0F3-11EBD4675D72}"/>
          </ac:spMkLst>
        </pc:spChg>
      </pc:sldChg>
      <pc:sldChg chg="modSp mod">
        <pc:chgData name="Chloe Rodic" userId="85c4b904-cf81-48ab-b314-8f3c795b453b" providerId="ADAL" clId="{587B2DA3-EDC0-44C4-A07B-4032E6D540FF}" dt="2024-04-11T10:35:40.090" v="50" actId="1076"/>
        <pc:sldMkLst>
          <pc:docMk/>
          <pc:sldMk cId="2250736618" sldId="286"/>
        </pc:sldMkLst>
        <pc:picChg chg="mod">
          <ac:chgData name="Chloe Rodic" userId="85c4b904-cf81-48ab-b314-8f3c795b453b" providerId="ADAL" clId="{587B2DA3-EDC0-44C4-A07B-4032E6D540FF}" dt="2024-04-11T10:35:40.090" v="50" actId="1076"/>
          <ac:picMkLst>
            <pc:docMk/>
            <pc:sldMk cId="2250736618" sldId="286"/>
            <ac:picMk id="3" creationId="{08BFE000-C856-683B-71FF-C379B60F2567}"/>
          </ac:picMkLst>
        </pc:picChg>
        <pc:picChg chg="mod">
          <ac:chgData name="Chloe Rodic" userId="85c4b904-cf81-48ab-b314-8f3c795b453b" providerId="ADAL" clId="{587B2DA3-EDC0-44C4-A07B-4032E6D540FF}" dt="2024-04-11T10:35:40.090" v="50" actId="1076"/>
          <ac:picMkLst>
            <pc:docMk/>
            <pc:sldMk cId="2250736618" sldId="286"/>
            <ac:picMk id="4" creationId="{1655E677-13B4-1D7B-CA44-1DB3EC5755AC}"/>
          </ac:picMkLst>
        </pc:picChg>
      </pc:sldChg>
      <pc:sldChg chg="modSp mod">
        <pc:chgData name="Chloe Rodic" userId="85c4b904-cf81-48ab-b314-8f3c795b453b" providerId="ADAL" clId="{587B2DA3-EDC0-44C4-A07B-4032E6D540FF}" dt="2024-04-11T10:29:27.634" v="45" actId="1076"/>
        <pc:sldMkLst>
          <pc:docMk/>
          <pc:sldMk cId="3956423097" sldId="291"/>
        </pc:sldMkLst>
        <pc:spChg chg="mod">
          <ac:chgData name="Chloe Rodic" userId="85c4b904-cf81-48ab-b314-8f3c795b453b" providerId="ADAL" clId="{587B2DA3-EDC0-44C4-A07B-4032E6D540FF}" dt="2024-04-11T10:29:27.634" v="45" actId="1076"/>
          <ac:spMkLst>
            <pc:docMk/>
            <pc:sldMk cId="3956423097" sldId="291"/>
            <ac:spMk id="2" creationId="{AB2E9B2F-E75C-22D4-C0F3-11EBD4675D72}"/>
          </ac:spMkLst>
        </pc:spChg>
      </pc:sldChg>
      <pc:sldChg chg="modSp mod">
        <pc:chgData name="Chloe Rodic" userId="85c4b904-cf81-48ab-b314-8f3c795b453b" providerId="ADAL" clId="{587B2DA3-EDC0-44C4-A07B-4032E6D540FF}" dt="2024-04-11T10:29:36.674" v="47" actId="1076"/>
        <pc:sldMkLst>
          <pc:docMk/>
          <pc:sldMk cId="471679134" sldId="292"/>
        </pc:sldMkLst>
        <pc:spChg chg="mod">
          <ac:chgData name="Chloe Rodic" userId="85c4b904-cf81-48ab-b314-8f3c795b453b" providerId="ADAL" clId="{587B2DA3-EDC0-44C4-A07B-4032E6D540FF}" dt="2024-04-11T10:29:36.674" v="47" actId="1076"/>
          <ac:spMkLst>
            <pc:docMk/>
            <pc:sldMk cId="471679134" sldId="292"/>
            <ac:spMk id="2" creationId="{AB2E9B2F-E75C-22D4-C0F3-11EBD4675D72}"/>
          </ac:spMkLst>
        </pc:spChg>
      </pc:sldChg>
      <pc:sldChg chg="modSp mod">
        <pc:chgData name="Chloe Rodic" userId="85c4b904-cf81-48ab-b314-8f3c795b453b" providerId="ADAL" clId="{587B2DA3-EDC0-44C4-A07B-4032E6D540FF}" dt="2024-04-11T10:30:30.544" v="49" actId="1076"/>
        <pc:sldMkLst>
          <pc:docMk/>
          <pc:sldMk cId="424023630" sldId="293"/>
        </pc:sldMkLst>
        <pc:spChg chg="mod">
          <ac:chgData name="Chloe Rodic" userId="85c4b904-cf81-48ab-b314-8f3c795b453b" providerId="ADAL" clId="{587B2DA3-EDC0-44C4-A07B-4032E6D540FF}" dt="2024-04-11T10:30:30.544" v="49" actId="1076"/>
          <ac:spMkLst>
            <pc:docMk/>
            <pc:sldMk cId="424023630" sldId="293"/>
            <ac:spMk id="2" creationId="{AB2E9B2F-E75C-22D4-C0F3-11EBD4675D72}"/>
          </ac:spMkLst>
        </pc:spChg>
      </pc:sldChg>
    </pc:docChg>
  </pc:docChgLst>
  <pc:docChgLst>
    <pc:chgData name="Megan Campbell" userId="f08780c9-2d6d-4a66-b6d3-ba9eae9812ff" providerId="ADAL" clId="{2402E926-7627-4254-91DD-E8CC3E48CF01}"/>
    <pc:docChg chg="custSel modSld">
      <pc:chgData name="Megan Campbell" userId="f08780c9-2d6d-4a66-b6d3-ba9eae9812ff" providerId="ADAL" clId="{2402E926-7627-4254-91DD-E8CC3E48CF01}" dt="2024-03-27T14:34:13.364" v="1" actId="27636"/>
      <pc:docMkLst>
        <pc:docMk/>
      </pc:docMkLst>
      <pc:sldChg chg="modSp mod">
        <pc:chgData name="Megan Campbell" userId="f08780c9-2d6d-4a66-b6d3-ba9eae9812ff" providerId="ADAL" clId="{2402E926-7627-4254-91DD-E8CC3E48CF01}" dt="2024-03-27T14:34:13.364" v="1" actId="27636"/>
        <pc:sldMkLst>
          <pc:docMk/>
          <pc:sldMk cId="1945266866" sldId="258"/>
        </pc:sldMkLst>
        <pc:spChg chg="mod">
          <ac:chgData name="Megan Campbell" userId="f08780c9-2d6d-4a66-b6d3-ba9eae9812ff" providerId="ADAL" clId="{2402E926-7627-4254-91DD-E8CC3E48CF01}" dt="2024-03-27T14:34:13.364" v="1" actId="27636"/>
          <ac:spMkLst>
            <pc:docMk/>
            <pc:sldMk cId="1945266866" sldId="258"/>
            <ac:spMk id="5" creationId="{D6512F04-4EBA-F3E5-2391-D807DC0B9802}"/>
          </ac:spMkLst>
        </pc:spChg>
      </pc:sldChg>
    </pc:docChg>
  </pc:docChgLst>
  <pc:docChgLst>
    <pc:chgData name="Isaac Bolton" userId="ae6da623-90ba-431f-8999-ab0ac845ebb4" providerId="ADAL" clId="{40C15E0D-B46B-4B01-80DA-6C3C576DFC31}"/>
    <pc:docChg chg="modSld">
      <pc:chgData name="Isaac Bolton" userId="ae6da623-90ba-431f-8999-ab0ac845ebb4" providerId="ADAL" clId="{40C15E0D-B46B-4B01-80DA-6C3C576DFC31}" dt="2024-04-09T10:56:48.392" v="52" actId="20577"/>
      <pc:docMkLst>
        <pc:docMk/>
      </pc:docMkLst>
      <pc:sldChg chg="modNotesTx">
        <pc:chgData name="Isaac Bolton" userId="ae6da623-90ba-431f-8999-ab0ac845ebb4" providerId="ADAL" clId="{40C15E0D-B46B-4B01-80DA-6C3C576DFC31}" dt="2024-03-27T14:40:16.987" v="0" actId="20577"/>
        <pc:sldMkLst>
          <pc:docMk/>
          <pc:sldMk cId="1622634384" sldId="256"/>
        </pc:sldMkLst>
      </pc:sldChg>
      <pc:sldChg chg="modNotesTx">
        <pc:chgData name="Isaac Bolton" userId="ae6da623-90ba-431f-8999-ab0ac845ebb4" providerId="ADAL" clId="{40C15E0D-B46B-4B01-80DA-6C3C576DFC31}" dt="2024-03-27T14:40:44.739" v="2" actId="20577"/>
        <pc:sldMkLst>
          <pc:docMk/>
          <pc:sldMk cId="2286286204" sldId="262"/>
        </pc:sldMkLst>
      </pc:sldChg>
      <pc:sldChg chg="modNotesTx">
        <pc:chgData name="Isaac Bolton" userId="ae6da623-90ba-431f-8999-ab0ac845ebb4" providerId="ADAL" clId="{40C15E0D-B46B-4B01-80DA-6C3C576DFC31}" dt="2024-04-09T10:56:48.392" v="52" actId="20577"/>
        <pc:sldMkLst>
          <pc:docMk/>
          <pc:sldMk cId="830693372"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91509-EACC-4AF5-BE16-17A35C7BA992}" type="datetimeFigureOut">
              <a:rPr lang="en-GB" smtClean="0"/>
              <a:t>11/04/2024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48A0C-6E75-4CFC-A05B-61DF428EF937}" type="slidenum">
              <a:rPr lang="en-GB" smtClean="0"/>
              <a:t>‹#›</a:t>
            </a:fld>
            <a:endParaRPr lang="en-GB"/>
          </a:p>
        </p:txBody>
      </p:sp>
    </p:spTree>
    <p:extLst>
      <p:ext uri="{BB962C8B-B14F-4D97-AF65-F5344CB8AC3E}">
        <p14:creationId xmlns:p14="http://schemas.microsoft.com/office/powerpoint/2010/main" val="3005845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africanneonatalnutrition.net/resourc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a:t>
            </a:fld>
            <a:endParaRPr lang="en-GB"/>
          </a:p>
        </p:txBody>
      </p:sp>
    </p:spTree>
    <p:extLst>
      <p:ext uri="{BB962C8B-B14F-4D97-AF65-F5344CB8AC3E}">
        <p14:creationId xmlns:p14="http://schemas.microsoft.com/office/powerpoint/2010/main" val="85607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Welcome to Module 2: Breast milk.</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this module, we will cover the composition and benefits of mother's own breast milk and colostrum. We will cover the sensory aspects of feeding, which support the ideas that breast milk is more than food and nutrition is more than nutrients. We will introduce other milk types, including donor human milk (DHM), formula, and fortified breast milk, and compare them to mother's own milk (MOM).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a:t>
            </a:fld>
            <a:endParaRPr lang="en-GB"/>
          </a:p>
        </p:txBody>
      </p:sp>
    </p:spTree>
    <p:extLst>
      <p:ext uri="{BB962C8B-B14F-4D97-AF65-F5344CB8AC3E}">
        <p14:creationId xmlns:p14="http://schemas.microsoft.com/office/powerpoint/2010/main" val="59989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Aptos" panose="020B0004020202020204" pitchFamily="34" charset="0"/>
                <a:ea typeface="Aptos" panose="020B0004020202020204" pitchFamily="34" charset="0"/>
                <a:cs typeface="Times New Roman" panose="02020603050405020304" pitchFamily="18" charset="0"/>
              </a:rPr>
              <a:t>Breast milk is the only true super-food ever consumed by humans, providing every single macro- and micronutrient required to support the rapid growth of a healthy term born infant. Human milk composition is dynamic, and varies within and between feeds, during lactation, and between mothers and populations. </a:t>
            </a:r>
          </a:p>
          <a:p>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The unique structures of human milk macronutrients cannot be replicated by the proteins and fats found within formula milk, meaning that functional effects differ. Furthermore, breast milk contains numerous bioactive components or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including hormones, growth factors and enzymes, all of which are absent in formula. We will discuss the differences between human milk and formula milk in more detail later in this module.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In the next few slides we will discuss the components of breast milk in more detail, including how they can change during expression of breast milk and throughout the course of lactation.</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a:t>
            </a:fld>
            <a:endParaRPr lang="en-GB"/>
          </a:p>
        </p:txBody>
      </p:sp>
    </p:spTree>
    <p:extLst>
      <p:ext uri="{BB962C8B-B14F-4D97-AF65-F5344CB8AC3E}">
        <p14:creationId xmlns:p14="http://schemas.microsoft.com/office/powerpoint/2010/main" val="2446328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4</a:t>
            </a:fld>
            <a:endParaRPr lang="en-GB"/>
          </a:p>
        </p:txBody>
      </p:sp>
    </p:spTree>
    <p:extLst>
      <p:ext uri="{BB962C8B-B14F-4D97-AF65-F5344CB8AC3E}">
        <p14:creationId xmlns:p14="http://schemas.microsoft.com/office/powerpoint/2010/main" val="1530200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Macronutrients include proteins, fats, carbohydrates, and water. Protein provides the building blocks for tissue growth and repair. Fats and carbohydrates each contribute about 50% of the non-protein energy in milk. Certain proteins, fats and carbohydrates also have special functions, for example in immunity and inflammation. Macronutrient quantity (concentration) and quality (types of proteins or fats) differ between human milk and milk from cows or other animals.</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Proteins</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Human milk contains several different proteins which are broadly classified as either casein or whey proteins. Human milk also contains small amounts of mucin proteins in the milk fat globule membrane (discussed later in this step) and some free amino acids such as taurine which may have important functions.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Fats</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98% of the fats in human milk are triglycerides. These fats consist of 3 (“tri-”) fatty acids with a glycerol (“glyceride”) backbone.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Human milk also contains essential fatty acids (alpha-linolenic acid and linoleic acid) and additional long chain fatty acids such as DHA and arachidonic acid (ARA). DHA is critical for brain development and ARA is involved in controlling inflammation. The fatty acid composition in breast milk changes during a breastfeed with hind-milk having a higher fat content. Unlike protein and carbohydrates, which are relatively constant in individual mothers, the fatty composition reflects maternal diet.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Carbohydrates</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Lactose is a disaccharide (two sugars) and is digested by the enzyme lactase into two monosaccharides (singular sugars) - glucose and galactose - which are then absorbed. Lactose and galactose are important for healthy gut bacteria health and function of the gut lining (epithelium).</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r>
              <a:rPr lang="en-US" sz="1800">
                <a:effectLst/>
                <a:latin typeface="Aptos" panose="020B0004020202020204" pitchFamily="34" charset="0"/>
                <a:ea typeface="Aptos" panose="020B0004020202020204" pitchFamily="34" charset="0"/>
                <a:cs typeface="Times New Roman" panose="02020603050405020304" pitchFamily="18" charset="0"/>
              </a:rPr>
              <a:t>HMOs are also carbohydrates. HMOs are short-chain sugars consisting of 3-8 individual sugars including fucose, glucose and galactose. They promote the growth of healthy bacteria in the infant gut and reduce the risk of </a:t>
            </a:r>
            <a:r>
              <a:rPr lang="en-US" sz="1800" err="1">
                <a:effectLst/>
                <a:latin typeface="Aptos" panose="020B0004020202020204" pitchFamily="34" charset="0"/>
                <a:ea typeface="Aptos" panose="020B0004020202020204" pitchFamily="34" charset="0"/>
                <a:cs typeface="Times New Roman" panose="02020603050405020304" pitchFamily="18" charset="0"/>
              </a:rPr>
              <a:t>necrotising</a:t>
            </a:r>
            <a:r>
              <a:rPr lang="en-US" sz="1800">
                <a:effectLst/>
                <a:latin typeface="Aptos" panose="020B0004020202020204" pitchFamily="34" charset="0"/>
                <a:ea typeface="Aptos" panose="020B0004020202020204" pitchFamily="34" charset="0"/>
                <a:cs typeface="Times New Roman" panose="02020603050405020304" pitchFamily="18" charset="0"/>
              </a:rPr>
              <a:t> enterocolitis (NEC).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5</a:t>
            </a:fld>
            <a:endParaRPr lang="en-GB"/>
          </a:p>
        </p:txBody>
      </p:sp>
    </p:spTree>
    <p:extLst>
      <p:ext uri="{BB962C8B-B14F-4D97-AF65-F5344CB8AC3E}">
        <p14:creationId xmlns:p14="http://schemas.microsoft.com/office/powerpoint/2010/main" val="251130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Human breast milk provides all the micronutrients needed by healthy term infants.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Vitamins provided by breast milk include water soluble vitamins B and C, and fat soluble vitamins A, D, and E. Breast milk is relatively low in vitamin K and intramuscular vitamin K is widely given at birth.</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Minerals provided by breast milk include calcium, phosphorus, and magnesium. Iron is an important mineral for red cell production and essential for brain development. Breast milk has relatively low concentrations of iron, but these are sufficient for term infants. Preterm and LBW infants who are exclusively breastfed need supplemental iron.</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Other micronutrients provided by breast milk include electrolytes (e.g. sodium, potassium) and trace elements (e.g. zinc, selenium).</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b="1" kern="100" err="1">
                <a:effectLst/>
                <a:latin typeface="Aptos" panose="020B0004020202020204" pitchFamily="34" charset="0"/>
                <a:ea typeface="Aptos" panose="020B0004020202020204" pitchFamily="34" charset="0"/>
                <a:cs typeface="Times New Roman" panose="02020603050405020304" pitchFamily="18" charset="0"/>
              </a:rPr>
              <a:t>Bionutrients</a:t>
            </a:r>
            <a:endParaRPr lang="en-US" sz="1800" b="1"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or </a:t>
            </a:r>
            <a:r>
              <a:rPr lang="en-US" sz="1800" kern="100" err="1">
                <a:effectLst/>
                <a:latin typeface="Aptos" panose="020B0004020202020204" pitchFamily="34" charset="0"/>
                <a:ea typeface="Aptos" panose="020B0004020202020204" pitchFamily="34" charset="0"/>
                <a:cs typeface="Times New Roman" panose="02020603050405020304" pitchFamily="18" charset="0"/>
              </a:rPr>
              <a:t>immunonutrients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are ‘functional’ components of breast milk that perform important physiological functions, such as protecting against infection. Many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are also present in amniotic fluid.</a:t>
            </a: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In human breast milk, hundreds of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have been identified - more than have been found in any other mammal.</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Examples of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in breast milk include:</a:t>
            </a:r>
          </a:p>
          <a:p>
            <a:pPr marL="285750" indent="-285750">
              <a:lnSpc>
                <a:spcPct val="107000"/>
              </a:lnSpc>
              <a:spcAft>
                <a:spcPts val="800"/>
              </a:spcAft>
              <a:buFont typeface="Arial" panose="020B0604020202020204" pitchFamily="34" charset="0"/>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Growth factors, e.g. Insulin-like growth Factor-1 (IGF-1), Vascular endothelial growth factor (VEGF)</a:t>
            </a:r>
          </a:p>
          <a:p>
            <a:pPr marL="285750" indent="-285750">
              <a:lnSpc>
                <a:spcPct val="107000"/>
              </a:lnSpc>
              <a:spcAft>
                <a:spcPts val="800"/>
              </a:spcAft>
              <a:buFont typeface="Arial" panose="020B0604020202020204" pitchFamily="34" charset="0"/>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Hormones, e.g. erythropoietin, somatostatin</a:t>
            </a:r>
          </a:p>
          <a:p>
            <a:pPr marL="285750" indent="-285750">
              <a:lnSpc>
                <a:spcPct val="107000"/>
              </a:lnSpc>
              <a:spcAft>
                <a:spcPts val="800"/>
              </a:spcAft>
              <a:buFont typeface="Arial" panose="020B0604020202020204" pitchFamily="34" charset="0"/>
              <a:buChar char="•"/>
            </a:pPr>
            <a:r>
              <a:rPr lang="en-US" sz="1800" kern="100" err="1">
                <a:effectLst/>
                <a:latin typeface="Aptos" panose="020B0004020202020204" pitchFamily="34" charset="0"/>
                <a:ea typeface="Aptos" panose="020B0004020202020204" pitchFamily="34" charset="0"/>
                <a:cs typeface="Times New Roman" panose="02020603050405020304" pitchFamily="18" charset="0"/>
              </a:rPr>
              <a:t>Specialised</a:t>
            </a:r>
            <a:r>
              <a:rPr lang="en-US" sz="1800" kern="100">
                <a:effectLst/>
                <a:latin typeface="Aptos" panose="020B0004020202020204" pitchFamily="34" charset="0"/>
                <a:ea typeface="Aptos" panose="020B0004020202020204" pitchFamily="34" charset="0"/>
                <a:cs typeface="Times New Roman" panose="02020603050405020304" pitchFamily="18" charset="0"/>
              </a:rPr>
              <a:t> fats, e.g. phospholipids, DHA</a:t>
            </a:r>
          </a:p>
          <a:p>
            <a:pPr marL="285750" indent="-285750">
              <a:lnSpc>
                <a:spcPct val="107000"/>
              </a:lnSpc>
              <a:spcAft>
                <a:spcPts val="800"/>
              </a:spcAft>
              <a:buFont typeface="Arial" panose="020B0604020202020204" pitchFamily="34" charset="0"/>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Immunoglobulins, e.g. secretory immunoglobin A (</a:t>
            </a:r>
            <a:r>
              <a:rPr lang="en-US" sz="1800" kern="100" err="1">
                <a:effectLst/>
                <a:latin typeface="Aptos" panose="020B0004020202020204" pitchFamily="34" charset="0"/>
                <a:ea typeface="Aptos" panose="020B0004020202020204" pitchFamily="34" charset="0"/>
                <a:cs typeface="Times New Roman" panose="02020603050405020304" pitchFamily="18" charset="0"/>
              </a:rPr>
              <a:t>sIgA</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285750" indent="-285750">
              <a:lnSpc>
                <a:spcPct val="107000"/>
              </a:lnSpc>
              <a:spcAft>
                <a:spcPts val="800"/>
              </a:spcAft>
              <a:buFont typeface="Arial" panose="020B0604020202020204" pitchFamily="34" charset="0"/>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HMOs</a:t>
            </a:r>
          </a:p>
          <a:p>
            <a:pPr marL="0" indent="0">
              <a:lnSpc>
                <a:spcPct val="107000"/>
              </a:lnSpc>
              <a:spcAft>
                <a:spcPts val="800"/>
              </a:spcAft>
              <a:buFont typeface="Arial" panose="020B0604020202020204" pitchFamily="34" charset="0"/>
              <a:buNone/>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Interestingly, HMOs cannot be digested by humans, but are present solely to promote the growth of healthy bacteria, such as Bifidobacteria. There are around 200 different HMOs in breast milk. In human milk, by weight there are more HMOs than protein (the key to life itself)! This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emphasises</a:t>
            </a:r>
            <a:r>
              <a:rPr lang="en-US" sz="1800" kern="100">
                <a:effectLst/>
                <a:latin typeface="Aptos" panose="020B0004020202020204" pitchFamily="34" charset="0"/>
                <a:ea typeface="Aptos" panose="020B0004020202020204" pitchFamily="34" charset="0"/>
                <a:cs typeface="Times New Roman" panose="02020603050405020304" pitchFamily="18" charset="0"/>
              </a:rPr>
              <a:t> how important breast milk is to reducing infections and promoting gut health.</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Cells and Healthy Bacteria</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Breast milk contains live maternal cells, including immune cells such as macrophages, and stem cells which are involved in tissue repair and can migrate to the brain. </a:t>
            </a: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It is normal for breast milk to contain healthy bacteria that support development of the gastrointestinal tract. These healthy bacteria can help prevent growth of dangerous bacteria and infections. Breast milk can also transfer healthy viruses called bacteriophages.</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6</a:t>
            </a:fld>
            <a:endParaRPr lang="en-GB"/>
          </a:p>
        </p:txBody>
      </p:sp>
    </p:spTree>
    <p:extLst>
      <p:ext uri="{BB962C8B-B14F-4D97-AF65-F5344CB8AC3E}">
        <p14:creationId xmlns:p14="http://schemas.microsoft.com/office/powerpoint/2010/main" val="1999262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Aptos" panose="020B0004020202020204" pitchFamily="34" charset="0"/>
                <a:ea typeface="Aptos" panose="020B0004020202020204" pitchFamily="34" charset="0"/>
                <a:cs typeface="Times New Roman" panose="02020603050405020304" pitchFamily="18" charset="0"/>
              </a:rPr>
              <a:t>You have learned that most of the fats in breast milk are triglycerides. These are produced inside the mammary cell with a single membrane layer. When the fat globule is </a:t>
            </a:r>
            <a:r>
              <a:rPr lang="en-US" sz="1800" err="1">
                <a:effectLst/>
                <a:latin typeface="Aptos" panose="020B0004020202020204" pitchFamily="34" charset="0"/>
                <a:ea typeface="Aptos" panose="020B0004020202020204" pitchFamily="34" charset="0"/>
                <a:cs typeface="Times New Roman" panose="02020603050405020304" pitchFamily="18" charset="0"/>
              </a:rPr>
              <a:t>exocytosed</a:t>
            </a:r>
            <a:r>
              <a:rPr lang="en-US" sz="1800">
                <a:effectLst/>
                <a:latin typeface="Aptos" panose="020B0004020202020204" pitchFamily="34" charset="0"/>
                <a:ea typeface="Aptos" panose="020B0004020202020204" pitchFamily="34" charset="0"/>
                <a:cs typeface="Times New Roman" panose="02020603050405020304" pitchFamily="18" charset="0"/>
              </a:rPr>
              <a:t> (passed out) into the milk ducts in the breast, it ‘picks up’ the bi-layer of the mammary cell itself. This results in a fat globule with 3 layers (tri-layer structure) which is fairly unique in biology. Embedded into this </a:t>
            </a:r>
            <a:r>
              <a:rPr lang="en-US" sz="1800" err="1">
                <a:effectLst/>
                <a:latin typeface="Aptos" panose="020B0004020202020204" pitchFamily="34" charset="0"/>
                <a:ea typeface="Aptos" panose="020B0004020202020204" pitchFamily="34" charset="0"/>
                <a:cs typeface="Times New Roman" panose="02020603050405020304" pitchFamily="18" charset="0"/>
              </a:rPr>
              <a:t>trilayer</a:t>
            </a:r>
            <a:r>
              <a:rPr lang="en-US" sz="1800">
                <a:effectLst/>
                <a:latin typeface="Aptos" panose="020B0004020202020204" pitchFamily="34" charset="0"/>
                <a:ea typeface="Aptos" panose="020B0004020202020204" pitchFamily="34" charset="0"/>
                <a:cs typeface="Times New Roman" panose="02020603050405020304" pitchFamily="18" charset="0"/>
              </a:rPr>
              <a:t> structure are specialized lipids, such as sphingomyelin, and proteins involved in immune function and brain growth</a:t>
            </a:r>
            <a:r>
              <a:rPr lang="en-GB" sz="1800">
                <a:effectLst/>
                <a:latin typeface="Aptos" panose="020B0004020202020204" pitchFamily="34" charset="0"/>
                <a:ea typeface="Aptos" panose="020B0004020202020204" pitchFamily="34" charset="0"/>
                <a:cs typeface="Times New Roman" panose="02020603050405020304" pitchFamily="18" charset="0"/>
              </a:rPr>
              <a:t>.</a:t>
            </a:r>
          </a:p>
          <a:p>
            <a:endParaRPr lang="en-GB" sz="1800">
              <a:effectLst/>
              <a:latin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You may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recognise</a:t>
            </a:r>
            <a:r>
              <a:rPr lang="en-US" sz="1800" kern="100">
                <a:effectLst/>
                <a:latin typeface="Aptos" panose="020B0004020202020204" pitchFamily="34" charset="0"/>
                <a:ea typeface="Aptos" panose="020B0004020202020204" pitchFamily="34" charset="0"/>
                <a:cs typeface="Times New Roman" panose="02020603050405020304" pitchFamily="18" charset="0"/>
              </a:rPr>
              <a:t> this unique tri-layer structure from the logo of the African Neonatal Nutrition Network, shown in the top left of this slide!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US" sz="1800" kern="100">
                <a:effectLst/>
                <a:latin typeface="Aptos" panose="020B0004020202020204" pitchFamily="34" charset="0"/>
                <a:ea typeface="Aptos" panose="020B0004020202020204" pitchFamily="34" charset="0"/>
                <a:cs typeface="Times New Roman" panose="02020603050405020304" pitchFamily="18" charset="0"/>
              </a:rPr>
              <a:t>The ANNN logo carries a double meaning. The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colour</a:t>
            </a:r>
            <a:r>
              <a:rPr lang="en-US" sz="1800" kern="100">
                <a:effectLst/>
                <a:latin typeface="Aptos" panose="020B0004020202020204" pitchFamily="34" charset="0"/>
                <a:ea typeface="Aptos" panose="020B0004020202020204" pitchFamily="34" charset="0"/>
                <a:cs typeface="Times New Roman" panose="02020603050405020304" pitchFamily="18" charset="0"/>
              </a:rPr>
              <a:t> and shape use themes from the flags of African countries. Meanwhile the three concentric circles represent the triple-layered MFGM found in breast milk. The leaf-shaped structures represent the proteins and enzymes found in this membrane.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7</a:t>
            </a:fld>
            <a:endParaRPr lang="en-GB"/>
          </a:p>
        </p:txBody>
      </p:sp>
    </p:spTree>
    <p:extLst>
      <p:ext uri="{BB962C8B-B14F-4D97-AF65-F5344CB8AC3E}">
        <p14:creationId xmlns:p14="http://schemas.microsoft.com/office/powerpoint/2010/main" val="3399169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Changes over the course of lactation</a:t>
            </a:r>
          </a:p>
          <a:p>
            <a:pPr>
              <a:lnSpc>
                <a:spcPct val="107000"/>
              </a:lnSpc>
              <a:spcAft>
                <a:spcPts val="800"/>
              </a:spcAft>
            </a:pPr>
            <a:r>
              <a:rPr lang="en-US" sz="1800" b="0" kern="100">
                <a:effectLst/>
                <a:latin typeface="Aptos" panose="020B0004020202020204" pitchFamily="34" charset="0"/>
                <a:ea typeface="Aptos" panose="020B0004020202020204" pitchFamily="34" charset="0"/>
                <a:cs typeface="Times New Roman" panose="02020603050405020304" pitchFamily="18" charset="0"/>
              </a:rPr>
              <a:t>Breast milk produced in the later stages of a feed (or expression) is termed 'hind-milk' and has higher concentrations of fat, and therefore is more energy dense. This is why it is important to empty the breast when feeding before transferring to the other breast.</a:t>
            </a:r>
          </a:p>
          <a:p>
            <a:pPr>
              <a:lnSpc>
                <a:spcPct val="107000"/>
              </a:lnSpc>
              <a:spcAft>
                <a:spcPts val="800"/>
              </a:spcAft>
            </a:pP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Effect of maternal diet on breast milk composition</a:t>
            </a:r>
          </a:p>
          <a:p>
            <a:pPr>
              <a:lnSpc>
                <a:spcPct val="107000"/>
              </a:lnSpc>
              <a:spcAft>
                <a:spcPts val="800"/>
              </a:spcAft>
            </a:pPr>
            <a:r>
              <a:rPr lang="en-US" sz="1800" b="0" kern="100">
                <a:effectLst/>
                <a:latin typeface="Aptos" panose="020B0004020202020204" pitchFamily="34" charset="0"/>
                <a:ea typeface="Aptos" panose="020B0004020202020204" pitchFamily="34" charset="0"/>
                <a:cs typeface="Times New Roman" panose="02020603050405020304" pitchFamily="18" charset="0"/>
              </a:rPr>
              <a:t>Maternal diet has little effect on the composition of breast milk except for the types of fat. For example, higher concentrations of DHA are found in milk from meat and fish eaters. The amount of protein, iron, and carbohydrate that a mother eats has little effect on breast milk composition. However, mothers must eat a healthy diet and drink plenty of water in order to produce breast milk in sufficient quantities.</a:t>
            </a:r>
          </a:p>
          <a:p>
            <a:pPr>
              <a:lnSpc>
                <a:spcPct val="107000"/>
              </a:lnSpc>
              <a:spcAft>
                <a:spcPts val="800"/>
              </a:spcAft>
            </a:pP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8</a:t>
            </a:fld>
            <a:endParaRPr lang="en-GB"/>
          </a:p>
        </p:txBody>
      </p:sp>
    </p:spTree>
    <p:extLst>
      <p:ext uri="{BB962C8B-B14F-4D97-AF65-F5344CB8AC3E}">
        <p14:creationId xmlns:p14="http://schemas.microsoft.com/office/powerpoint/2010/main" val="3491731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9</a:t>
            </a:fld>
            <a:endParaRPr lang="en-GB"/>
          </a:p>
        </p:txBody>
      </p:sp>
    </p:spTree>
    <p:extLst>
      <p:ext uri="{BB962C8B-B14F-4D97-AF65-F5344CB8AC3E}">
        <p14:creationId xmlns:p14="http://schemas.microsoft.com/office/powerpoint/2010/main" val="2692909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Breastfeeding is one of the foundations of child health, development, and survival, especially where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diarrhoea</a:t>
            </a:r>
            <a:r>
              <a:rPr lang="en-US" sz="1800" kern="100">
                <a:effectLst/>
                <a:latin typeface="Aptos" panose="020B0004020202020204" pitchFamily="34" charset="0"/>
                <a:ea typeface="Aptos" panose="020B0004020202020204" pitchFamily="34" charset="0"/>
                <a:cs typeface="Times New Roman" panose="02020603050405020304" pitchFamily="18" charset="0"/>
              </a:rPr>
              <a:t>, pneumonia, and undernutrition are common causes of mortality among children younger than five years. For these reasons, exclusive breastfeeding for the first six months of life is the recommended way of feeding infants, followed by continued breastfeeding with appropriate complementary foods for up to two years or beyond.</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a:p>
            <a:pPr>
              <a:lnSpc>
                <a:spcPct val="107000"/>
              </a:lnSpc>
              <a:spcBef>
                <a:spcPts val="200"/>
              </a:spcBef>
            </a:pPr>
            <a:r>
              <a:rPr lang="en-US"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The benefits of breast milk</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US" sz="1800" kern="100">
                <a:effectLst/>
                <a:latin typeface="Aptos" panose="020B0004020202020204" pitchFamily="34" charset="0"/>
                <a:ea typeface="Aptos" panose="020B0004020202020204" pitchFamily="34" charset="0"/>
                <a:cs typeface="Times New Roman" panose="02020603050405020304" pitchFamily="18" charset="0"/>
              </a:rPr>
              <a:t>The benefits of human breast milk for newborn infants are undisputed, and the scientific literature on this topic is vast. Some of the key facts are shown on this slide.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10</a:t>
            </a:fld>
            <a:endParaRPr lang="en-GB"/>
          </a:p>
        </p:txBody>
      </p:sp>
    </p:spTree>
    <p:extLst>
      <p:ext uri="{BB962C8B-B14F-4D97-AF65-F5344CB8AC3E}">
        <p14:creationId xmlns:p14="http://schemas.microsoft.com/office/powerpoint/2010/main" val="3499392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The benefits shown on the last slide apply to all newborns, including preterm and LBW infants. Observational studies, including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randomised</a:t>
            </a:r>
            <a:r>
              <a:rPr lang="en-US" sz="1800" kern="100">
                <a:effectLst/>
                <a:latin typeface="Aptos" panose="020B0004020202020204" pitchFamily="34" charset="0"/>
                <a:ea typeface="Aptos" panose="020B0004020202020204" pitchFamily="34" charset="0"/>
                <a:cs typeface="Times New Roman" panose="02020603050405020304" pitchFamily="18" charset="0"/>
              </a:rPr>
              <a:t> controlled trials (RCTs), have shown key benefits for LBW infants who receive human milk compared to formula. In almost all studies there is a </a:t>
            </a:r>
            <a:r>
              <a:rPr lang="en-US" sz="1800" b="1" kern="100">
                <a:effectLst/>
                <a:latin typeface="Aptos" panose="020B0004020202020204" pitchFamily="34" charset="0"/>
                <a:ea typeface="Aptos" panose="020B0004020202020204" pitchFamily="34" charset="0"/>
                <a:cs typeface="Times New Roman" panose="02020603050405020304" pitchFamily="18" charset="0"/>
              </a:rPr>
              <a:t>dose-response effect</a:t>
            </a:r>
            <a:r>
              <a:rPr lang="en-US" sz="1800" kern="100">
                <a:effectLst/>
                <a:latin typeface="Aptos" panose="020B0004020202020204" pitchFamily="34" charset="0"/>
                <a:ea typeface="Aptos" panose="020B0004020202020204" pitchFamily="34" charset="0"/>
                <a:cs typeface="Times New Roman" panose="02020603050405020304" pitchFamily="18" charset="0"/>
              </a:rPr>
              <a:t>, meaning the more human breast milk received the greater the benefit. RCTs comparing MOM to formula would be unethical, but RCTs have compared DHM to formula. </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Some key areas where breast milk can provide benefits to preterm and LBW infants are shown in the cards on this slide and described in more detail below.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err="1">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Necrotising</a:t>
            </a: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 enterocolitis (NEC) and sepsis</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RCTs</a:t>
            </a:r>
            <a:r>
              <a:rPr lang="en-US" sz="1800" kern="100">
                <a:effectLst/>
                <a:latin typeface="Aptos" panose="020B0004020202020204" pitchFamily="34" charset="0"/>
                <a:ea typeface="Aptos" panose="020B0004020202020204" pitchFamily="34" charset="0"/>
                <a:cs typeface="Times New Roman" panose="02020603050405020304" pitchFamily="18" charset="0"/>
              </a:rPr>
              <a:t> show that infants who receive DHM to make up for any shortfall in MOM have </a:t>
            </a:r>
            <a:r>
              <a:rPr lang="en-US" sz="1800" b="1" kern="100">
                <a:effectLst/>
                <a:latin typeface="Aptos" panose="020B0004020202020204" pitchFamily="34" charset="0"/>
                <a:ea typeface="Aptos" panose="020B0004020202020204" pitchFamily="34" charset="0"/>
                <a:cs typeface="Times New Roman" panose="02020603050405020304" pitchFamily="18" charset="0"/>
              </a:rPr>
              <a:t>a lower rate of NEC</a:t>
            </a:r>
            <a:r>
              <a:rPr lang="en-US" sz="1800" kern="100">
                <a:effectLst/>
                <a:latin typeface="Aptos" panose="020B0004020202020204" pitchFamily="34" charset="0"/>
                <a:ea typeface="Aptos" panose="020B0004020202020204" pitchFamily="34" charset="0"/>
                <a:cs typeface="Times New Roman" panose="02020603050405020304" pitchFamily="18" charset="0"/>
              </a:rPr>
              <a:t> (Quigley et al., 2019). This may be due to several mechanisms including greater intake of beneficial human milk components, or lower intake of cow milk proteins. </a:t>
            </a:r>
            <a:r>
              <a:rPr lang="en-US" sz="1800" b="1" kern="100">
                <a:effectLst/>
                <a:latin typeface="Aptos" panose="020B0004020202020204" pitchFamily="34" charset="0"/>
                <a:ea typeface="Aptos" panose="020B0004020202020204" pitchFamily="34" charset="0"/>
                <a:cs typeface="Times New Roman" panose="02020603050405020304" pitchFamily="18" charset="0"/>
              </a:rPr>
              <a:t>Observational studies</a:t>
            </a:r>
            <a:r>
              <a:rPr lang="en-US" sz="1800" kern="100">
                <a:effectLst/>
                <a:latin typeface="Aptos" panose="020B0004020202020204" pitchFamily="34" charset="0"/>
                <a:ea typeface="Aptos" panose="020B0004020202020204" pitchFamily="34" charset="0"/>
                <a:cs typeface="Times New Roman" panose="02020603050405020304" pitchFamily="18" charset="0"/>
              </a:rPr>
              <a:t> confirm that infants receiving MOM compared to formula have lower rates of NEC and late onset sepsis. The benefits are greatest in those receiving the most MOM – there is a dose-response effect.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Retinopathy of Prematurity (ROP) and Bronchopulmonary Dysplasia (BPD)</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Several observational studies suggest that rates of ROP and BPD are lower in infants receiving MOM. Although these are only observational studies, the data are fairly consistent and yet again stress the importance of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maximising</a:t>
            </a:r>
            <a:r>
              <a:rPr lang="en-US" sz="1800" kern="100">
                <a:effectLst/>
                <a:latin typeface="Aptos" panose="020B0004020202020204" pitchFamily="34" charset="0"/>
                <a:ea typeface="Aptos" panose="020B0004020202020204" pitchFamily="34" charset="0"/>
                <a:cs typeface="Times New Roman" panose="02020603050405020304" pitchFamily="18" charset="0"/>
              </a:rPr>
              <a:t> MOM intakes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Bharwani</a:t>
            </a:r>
            <a:r>
              <a:rPr lang="en-US" sz="1800" kern="100">
                <a:effectLst/>
                <a:latin typeface="Aptos" panose="020B0004020202020204" pitchFamily="34" charset="0"/>
                <a:ea typeface="Aptos" panose="020B0004020202020204" pitchFamily="34" charset="0"/>
                <a:cs typeface="Times New Roman" panose="02020603050405020304" pitchFamily="18" charset="0"/>
              </a:rPr>
              <a:t> et al., 2016).</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Infant brain development</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Numerous observational studies show that infants fed with MOM have better neurodevelopmental outcomes even after adjusting for variables such as maternal educational attainment and socioeconomic aspects. The benefits may be related to mother-baby closeness during breastfeeding, or related to specific functional components of breast milk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US" sz="1800" kern="100">
                <a:effectLst/>
                <a:latin typeface="Aptos" panose="020B0004020202020204" pitchFamily="34" charset="0"/>
                <a:ea typeface="Aptos" panose="020B0004020202020204" pitchFamily="34" charset="0"/>
                <a:cs typeface="Times New Roman" panose="02020603050405020304" pitchFamily="18" charset="0"/>
              </a:rPr>
              <a:t>). This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emphasises</a:t>
            </a:r>
            <a:r>
              <a:rPr lang="en-US" sz="1800" kern="100">
                <a:effectLst/>
                <a:latin typeface="Aptos" panose="020B0004020202020204" pitchFamily="34" charset="0"/>
                <a:ea typeface="Aptos" panose="020B0004020202020204" pitchFamily="34" charset="0"/>
                <a:cs typeface="Times New Roman" panose="02020603050405020304" pitchFamily="18" charset="0"/>
              </a:rPr>
              <a:t> how </a:t>
            </a:r>
            <a:r>
              <a:rPr lang="en-US" sz="1800" b="1" kern="100">
                <a:effectLst/>
                <a:latin typeface="Aptos" panose="020B0004020202020204" pitchFamily="34" charset="0"/>
                <a:ea typeface="Aptos" panose="020B0004020202020204" pitchFamily="34" charset="0"/>
                <a:cs typeface="Times New Roman" panose="02020603050405020304" pitchFamily="18" charset="0"/>
              </a:rPr>
              <a:t> holistic nutrition </a:t>
            </a:r>
            <a:r>
              <a:rPr lang="en-US" sz="1800" kern="100">
                <a:effectLst/>
                <a:latin typeface="Aptos" panose="020B0004020202020204" pitchFamily="34" charset="0"/>
                <a:ea typeface="Aptos" panose="020B0004020202020204" pitchFamily="34" charset="0"/>
                <a:cs typeface="Times New Roman" panose="02020603050405020304" pitchFamily="18" charset="0"/>
              </a:rPr>
              <a:t>relates to both social and cellular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behaviour</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11</a:t>
            </a:fld>
            <a:endParaRPr lang="en-GB"/>
          </a:p>
        </p:txBody>
      </p:sp>
    </p:spTree>
    <p:extLst>
      <p:ext uri="{BB962C8B-B14F-4D97-AF65-F5344CB8AC3E}">
        <p14:creationId xmlns:p14="http://schemas.microsoft.com/office/powerpoint/2010/main" val="2671930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Left: Glass brain diagram showing inter-hemispheric (blue) and intra-hemispheric (magenta) brain connections in white matter that are strengthened in preterm infants who receive human milk.</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Right: The cerebral cortex is better developed in preterm infants who receive high versus low volumes of human milk.</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A large French study of &gt;2,900 premature infants showed that developmental outcomes were better in MOM fed infants despite slower growth when compared to infants who were formula fed. The developmental benefits continued to be associated with duration of breastfeeding even after hospital discharge (Roze et al., 2012).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US" sz="1800" kern="100">
                <a:effectLst/>
                <a:latin typeface="Aptos" panose="020B0004020202020204" pitchFamily="34" charset="0"/>
                <a:ea typeface="Aptos" panose="020B0004020202020204" pitchFamily="34" charset="0"/>
                <a:cs typeface="Times New Roman" panose="02020603050405020304" pitchFamily="18" charset="0"/>
              </a:rPr>
              <a:t>More recent studies have used Magnetic Resonance Imaging (MRI) to examine brain connectivity and development of specific brain structures in preterm infants. These show that MOM promotes the growth of specific brain regions, especially the white matter (e.g. the corpus callosum), and results in improved brain connectivity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Blesa</a:t>
            </a:r>
            <a:r>
              <a:rPr lang="en-US" sz="1800" kern="100">
                <a:effectLst/>
                <a:latin typeface="Aptos" panose="020B0004020202020204" pitchFamily="34" charset="0"/>
                <a:ea typeface="Aptos" panose="020B0004020202020204" pitchFamily="34" charset="0"/>
                <a:cs typeface="Times New Roman" panose="02020603050405020304" pitchFamily="18" charset="0"/>
              </a:rPr>
              <a:t> et al., 2019).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12</a:t>
            </a:fld>
            <a:endParaRPr lang="en-GB"/>
          </a:p>
        </p:txBody>
      </p:sp>
    </p:spTree>
    <p:extLst>
      <p:ext uri="{BB962C8B-B14F-4D97-AF65-F5344CB8AC3E}">
        <p14:creationId xmlns:p14="http://schemas.microsoft.com/office/powerpoint/2010/main" val="1346016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Social, emotional and communication development in infancy</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Most studies exploring the relationship between breast milk intake and brain outcomes in preterm infants have been conducted in high-income countries and focused on infants born very preterm (&lt;32 weeks). However, a large study conducted in preterm infants born at 32-36 weeks showed the benefit of breast milk on social-communication development in infancy. Infants who were not breastfed on hospital discharge were more likely to show social, emotional, and </a:t>
            </a:r>
            <a:r>
              <a:rPr lang="en-US" sz="1800" kern="100" err="1">
                <a:effectLst/>
                <a:latin typeface="Aptos" panose="020B0004020202020204" pitchFamily="34" charset="0"/>
                <a:ea typeface="Aptos" panose="020B0004020202020204" pitchFamily="34" charset="0"/>
                <a:cs typeface="Times New Roman" panose="02020603050405020304" pitchFamily="18" charset="0"/>
              </a:rPr>
              <a:t>behavioural</a:t>
            </a:r>
            <a:r>
              <a:rPr lang="en-US" sz="1800" kern="100">
                <a:effectLst/>
                <a:latin typeface="Aptos" panose="020B0004020202020204" pitchFamily="34" charset="0"/>
                <a:ea typeface="Aptos" panose="020B0004020202020204" pitchFamily="34" charset="0"/>
                <a:cs typeface="Times New Roman" panose="02020603050405020304" pitchFamily="18" charset="0"/>
              </a:rPr>
              <a:t> impairments at age 2 years (Johnson et al., 2018).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Heart function and metabolic outcomes in adulthood</a:t>
            </a:r>
            <a:endPar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Long-term follow-up studies show that adults who were born preterm and received human milk had significantly better heart function and metabolic outcomes in adulthood compared to those who were formula-fed (</a:t>
            </a:r>
            <a:r>
              <a:rPr lang="en-US" sz="1800" kern="100" err="1">
                <a:effectLst/>
                <a:latin typeface="Aptos" panose="020B0004020202020204" pitchFamily="34" charset="0"/>
                <a:ea typeface="Aptos" panose="020B0004020202020204" pitchFamily="34" charset="0"/>
                <a:cs typeface="Times New Roman" panose="02020603050405020304" pitchFamily="18" charset="0"/>
              </a:rPr>
              <a:t>Lewandoski</a:t>
            </a:r>
            <a:r>
              <a:rPr lang="en-US" sz="1800" kern="100">
                <a:effectLst/>
                <a:latin typeface="Aptos" panose="020B0004020202020204" pitchFamily="34" charset="0"/>
                <a:ea typeface="Aptos" panose="020B0004020202020204" pitchFamily="34" charset="0"/>
                <a:cs typeface="Times New Roman" panose="02020603050405020304" pitchFamily="18" charset="0"/>
              </a:rPr>
              <a:t> et al., 2016; Singhal et al., 2001; Lucas et al., multiple papers).</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Potential metabolic benefits of breastmilk include:</a:t>
            </a:r>
            <a:endPar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Lower blood pressure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Better heart function and shape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Improved serum lipid profiles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Improved insulin sensitivity</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a:effectLst/>
                <a:latin typeface="Aptos" panose="020B0004020202020204" pitchFamily="34" charset="0"/>
                <a:ea typeface="Aptos" panose="020B0004020202020204" pitchFamily="34" charset="0"/>
                <a:cs typeface="Times New Roman" panose="02020603050405020304" pitchFamily="18" charset="0"/>
              </a:rPr>
              <a:t>Greater bone mineral mass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13</a:t>
            </a:fld>
            <a:endParaRPr lang="en-GB"/>
          </a:p>
        </p:txBody>
      </p:sp>
    </p:spTree>
    <p:extLst>
      <p:ext uri="{BB962C8B-B14F-4D97-AF65-F5344CB8AC3E}">
        <p14:creationId xmlns:p14="http://schemas.microsoft.com/office/powerpoint/2010/main" val="1302486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References for slides 10-14</a:t>
            </a:r>
          </a:p>
          <a:p>
            <a:pPr marL="342900" lvl="0" indent="-342900">
              <a:lnSpc>
                <a:spcPct val="107000"/>
              </a:lnSpc>
              <a:buFont typeface="+mj-lt"/>
              <a:buAutoNum type="arabicPeriod"/>
            </a:pPr>
            <a:r>
              <a:rPr lang="en-US" sz="1800" i="1" kern="100" err="1">
                <a:effectLst/>
                <a:latin typeface="Aptos" panose="020B0004020202020204" pitchFamily="34" charset="0"/>
                <a:ea typeface="Aptos" panose="020B0004020202020204" pitchFamily="34" charset="0"/>
                <a:cs typeface="Times New Roman" panose="02020603050405020304" pitchFamily="18" charset="0"/>
              </a:rPr>
              <a:t>Blesa</a:t>
            </a:r>
            <a:r>
              <a:rPr lang="en-US" sz="1800" i="1" kern="100">
                <a:effectLst/>
                <a:latin typeface="Aptos" panose="020B0004020202020204" pitchFamily="34" charset="0"/>
                <a:ea typeface="Aptos" panose="020B0004020202020204" pitchFamily="34" charset="0"/>
                <a:cs typeface="Times New Roman" panose="02020603050405020304" pitchFamily="18" charset="0"/>
              </a:rPr>
              <a:t>, M., Sullivan, G.,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Anblagan</a:t>
            </a:r>
            <a:r>
              <a:rPr lang="en-US" sz="1800" i="1" kern="100">
                <a:effectLst/>
                <a:latin typeface="Aptos" panose="020B0004020202020204" pitchFamily="34" charset="0"/>
                <a:ea typeface="Aptos" panose="020B0004020202020204" pitchFamily="34" charset="0"/>
                <a:cs typeface="Times New Roman" panose="02020603050405020304" pitchFamily="18" charset="0"/>
              </a:rPr>
              <a:t>, D., Telford, E.J., Quigley, A.J., Sparrow, S.A.,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Serag</a:t>
            </a:r>
            <a:r>
              <a:rPr lang="en-US" sz="1800" i="1" kern="100">
                <a:effectLst/>
                <a:latin typeface="Aptos" panose="020B0004020202020204" pitchFamily="34" charset="0"/>
                <a:ea typeface="Aptos" panose="020B0004020202020204" pitchFamily="34" charset="0"/>
                <a:cs typeface="Times New Roman" panose="02020603050405020304" pitchFamily="18" charset="0"/>
              </a:rPr>
              <a:t>, A., Semple, S.I.,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Bastin</a:t>
            </a:r>
            <a:r>
              <a:rPr lang="en-US" sz="1800" i="1" kern="100">
                <a:effectLst/>
                <a:latin typeface="Aptos" panose="020B0004020202020204" pitchFamily="34" charset="0"/>
                <a:ea typeface="Aptos" panose="020B0004020202020204" pitchFamily="34" charset="0"/>
                <a:cs typeface="Times New Roman" panose="02020603050405020304" pitchFamily="18" charset="0"/>
              </a:rPr>
              <a:t>, M.E. and Boardman, J.P. (2019). Early breast milk exposure modifies brain connectivity in preterm infants.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NeuroImage</a:t>
            </a:r>
            <a:r>
              <a:rPr lang="en-US" sz="1800" i="1" kern="100">
                <a:effectLst/>
                <a:latin typeface="Aptos" panose="020B0004020202020204" pitchFamily="34" charset="0"/>
                <a:ea typeface="Aptos" panose="020B0004020202020204" pitchFamily="34" charset="0"/>
                <a:cs typeface="Times New Roman" panose="02020603050405020304" pitchFamily="18" charset="0"/>
              </a:rPr>
              <a:t>, 184, pp.431-439.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1800" i="1" kern="100">
                <a:effectLst/>
                <a:latin typeface="Aptos" panose="020B0004020202020204" pitchFamily="34" charset="0"/>
                <a:ea typeface="Aptos" panose="020B0004020202020204" pitchFamily="34" charset="0"/>
                <a:cs typeface="Times New Roman" panose="02020603050405020304" pitchFamily="18" charset="0"/>
              </a:rPr>
              <a:t>Lewandowski, A.J.,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Lamata</a:t>
            </a:r>
            <a:r>
              <a:rPr lang="en-US" sz="1800" i="1" kern="100">
                <a:effectLst/>
                <a:latin typeface="Aptos" panose="020B0004020202020204" pitchFamily="34" charset="0"/>
                <a:ea typeface="Aptos" panose="020B0004020202020204" pitchFamily="34" charset="0"/>
                <a:cs typeface="Times New Roman" panose="02020603050405020304" pitchFamily="18" charset="0"/>
              </a:rPr>
              <a:t>, P., Francis, J.M.,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Piechnik</a:t>
            </a:r>
            <a:r>
              <a:rPr lang="en-US" sz="1800" i="1" kern="100">
                <a:effectLst/>
                <a:latin typeface="Aptos" panose="020B0004020202020204" pitchFamily="34" charset="0"/>
                <a:ea typeface="Aptos" panose="020B0004020202020204" pitchFamily="34" charset="0"/>
                <a:cs typeface="Times New Roman" panose="02020603050405020304" pitchFamily="18" charset="0"/>
              </a:rPr>
              <a:t>, S.K., Ferreira, V.M., Boardman, H., Neubauer, S., Singhal, A., Leeson, P. and Lucas, A. (2016). Breast milk consumption in preterm neonates and cardiac shape in adulthood. Pediatrics, 138(1).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1800" i="1" kern="100">
                <a:effectLst/>
                <a:latin typeface="Aptos" panose="020B0004020202020204" pitchFamily="34" charset="0"/>
                <a:ea typeface="Aptos" panose="020B0004020202020204" pitchFamily="34" charset="0"/>
                <a:cs typeface="Times New Roman" panose="02020603050405020304" pitchFamily="18" charset="0"/>
              </a:rPr>
              <a:t>Johnson, S.,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Waheed</a:t>
            </a:r>
            <a:r>
              <a:rPr lang="en-US" sz="1800" i="1" kern="100">
                <a:effectLst/>
                <a:latin typeface="Aptos" panose="020B0004020202020204" pitchFamily="34" charset="0"/>
                <a:ea typeface="Aptos" panose="020B0004020202020204" pitchFamily="34" charset="0"/>
                <a:cs typeface="Times New Roman" panose="02020603050405020304" pitchFamily="18" charset="0"/>
              </a:rPr>
              <a:t>, G.,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Manktelow</a:t>
            </a:r>
            <a:r>
              <a:rPr lang="en-US" sz="1800" i="1" kern="100">
                <a:effectLst/>
                <a:latin typeface="Aptos" panose="020B0004020202020204" pitchFamily="34" charset="0"/>
                <a:ea typeface="Aptos" panose="020B0004020202020204" pitchFamily="34" charset="0"/>
                <a:cs typeface="Times New Roman" panose="02020603050405020304" pitchFamily="18" charset="0"/>
              </a:rPr>
              <a:t>, B.N., Field, D.J., Marlow, N., Draper, E.S. and Boyle, E.M. (2018). Differentiating the preterm phenotype: distinct profiles of cognitive and behavioral development following late and moderately preterm birth. The Journal of Pediatrics, 193, pp.85-92.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1800" i="1" kern="100" err="1">
                <a:effectLst/>
                <a:latin typeface="Aptos" panose="020B0004020202020204" pitchFamily="34" charset="0"/>
                <a:ea typeface="Aptos" panose="020B0004020202020204" pitchFamily="34" charset="0"/>
                <a:cs typeface="Times New Roman" panose="02020603050405020304" pitchFamily="18" charset="0"/>
              </a:rPr>
              <a:t>Bharwani</a:t>
            </a:r>
            <a:r>
              <a:rPr lang="en-US" sz="1800" i="1" kern="100">
                <a:effectLst/>
                <a:latin typeface="Aptos" panose="020B0004020202020204" pitchFamily="34" charset="0"/>
                <a:ea typeface="Aptos" panose="020B0004020202020204" pitchFamily="34" charset="0"/>
                <a:cs typeface="Times New Roman" panose="02020603050405020304" pitchFamily="18" charset="0"/>
              </a:rPr>
              <a:t>, S.K., Green, B.F.,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Pezzullo</a:t>
            </a:r>
            <a:r>
              <a:rPr lang="en-US" sz="1800" i="1" kern="100">
                <a:effectLst/>
                <a:latin typeface="Aptos" panose="020B0004020202020204" pitchFamily="34" charset="0"/>
                <a:ea typeface="Aptos" panose="020B0004020202020204" pitchFamily="34" charset="0"/>
                <a:cs typeface="Times New Roman" panose="02020603050405020304" pitchFamily="18" charset="0"/>
              </a:rPr>
              <a:t>, J.C.,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Bharwani</a:t>
            </a:r>
            <a:r>
              <a:rPr lang="en-US" sz="1800" i="1" kern="100">
                <a:effectLst/>
                <a:latin typeface="Aptos" panose="020B0004020202020204" pitchFamily="34" charset="0"/>
                <a:ea typeface="Aptos" panose="020B0004020202020204" pitchFamily="34" charset="0"/>
                <a:cs typeface="Times New Roman" panose="02020603050405020304" pitchFamily="18" charset="0"/>
              </a:rPr>
              <a:t>, S.S. and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Dhanireddy</a:t>
            </a:r>
            <a:r>
              <a:rPr lang="en-US" sz="1800" i="1" kern="100">
                <a:effectLst/>
                <a:latin typeface="Aptos" panose="020B0004020202020204" pitchFamily="34" charset="0"/>
                <a:ea typeface="Aptos" panose="020B0004020202020204" pitchFamily="34" charset="0"/>
                <a:cs typeface="Times New Roman" panose="02020603050405020304" pitchFamily="18" charset="0"/>
              </a:rPr>
              <a:t>, R. (2016). Systematic review and meta-analysis of human milk intake and retinopathy of prematurity: a significant update. Journal of Perinatology, 36(11), pp.913-920.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1800" i="1" kern="100" err="1">
                <a:effectLst/>
                <a:latin typeface="Aptos" panose="020B0004020202020204" pitchFamily="34" charset="0"/>
                <a:ea typeface="Aptos" panose="020B0004020202020204" pitchFamily="34" charset="0"/>
                <a:cs typeface="Times New Roman" panose="02020603050405020304" pitchFamily="18" charset="0"/>
              </a:rPr>
              <a:t>Fewtrell</a:t>
            </a:r>
            <a:r>
              <a:rPr lang="en-US" sz="1800" i="1" kern="100">
                <a:effectLst/>
                <a:latin typeface="Aptos" panose="020B0004020202020204" pitchFamily="34" charset="0"/>
                <a:ea typeface="Aptos" panose="020B0004020202020204" pitchFamily="34" charset="0"/>
                <a:cs typeface="Times New Roman" panose="02020603050405020304" pitchFamily="18" charset="0"/>
              </a:rPr>
              <a:t>, M.S. (2011). Does early nutrition program later bone health in preterm infants? The American Journal of Clinical Nutrition, 94(suppl_6), pp.1870S-1873S.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1800" i="1" kern="100">
                <a:effectLst/>
                <a:latin typeface="Aptos" panose="020B0004020202020204" pitchFamily="34" charset="0"/>
                <a:ea typeface="Aptos" panose="020B0004020202020204" pitchFamily="34" charset="0"/>
                <a:cs typeface="Times New Roman" panose="02020603050405020304" pitchFamily="18" charset="0"/>
              </a:rPr>
              <a:t>Singhal, A., Cole, T.J. and Lucas, A. (2001). Early nutrition in preterm infants and later blood pressure: two cohorts after </a:t>
            </a:r>
            <a:r>
              <a:rPr lang="en-US" sz="1800" i="1" kern="100" err="1">
                <a:effectLst/>
                <a:latin typeface="Aptos" panose="020B0004020202020204" pitchFamily="34" charset="0"/>
                <a:ea typeface="Aptos" panose="020B0004020202020204" pitchFamily="34" charset="0"/>
                <a:cs typeface="Times New Roman" panose="02020603050405020304" pitchFamily="18" charset="0"/>
              </a:rPr>
              <a:t>randomised</a:t>
            </a:r>
            <a:r>
              <a:rPr lang="en-US" sz="1800" i="1" kern="100">
                <a:effectLst/>
                <a:latin typeface="Aptos" panose="020B0004020202020204" pitchFamily="34" charset="0"/>
                <a:ea typeface="Aptos" panose="020B0004020202020204" pitchFamily="34" charset="0"/>
                <a:cs typeface="Times New Roman" panose="02020603050405020304" pitchFamily="18" charset="0"/>
              </a:rPr>
              <a:t> trials. The Lancet, 357(9254), pp.413-419.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14</a:t>
            </a:fld>
            <a:endParaRPr lang="en-GB"/>
          </a:p>
        </p:txBody>
      </p:sp>
    </p:spTree>
    <p:extLst>
      <p:ext uri="{BB962C8B-B14F-4D97-AF65-F5344CB8AC3E}">
        <p14:creationId xmlns:p14="http://schemas.microsoft.com/office/powerpoint/2010/main" val="2182019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Colostrum is the breast milk produced in the first hours and days after birth. In this step, we discuss how the composition of colostrum differs from regular breast milk and the advantages of providing colostrum to infants.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This step will also provide an opportunity to interact with peers and share your own hospital's use of colostrum.</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US"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Composition of colostrum </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The large number of </a:t>
            </a:r>
            <a:r>
              <a:rPr lang="en-US" sz="1800" kern="100" err="1">
                <a:effectLst/>
                <a:latin typeface="Aptos" panose="020B0004020202020204" pitchFamily="34" charset="0"/>
                <a:ea typeface="Aptos" panose="020B0004020202020204" pitchFamily="34" charset="0"/>
                <a:cs typeface="Times New Roman" panose="02020603050405020304" pitchFamily="18" charset="0"/>
              </a:rPr>
              <a:t>immunoprotective</a:t>
            </a:r>
            <a:r>
              <a:rPr lang="en-US" sz="1800" kern="100">
                <a:effectLst/>
                <a:latin typeface="Aptos" panose="020B0004020202020204" pitchFamily="34" charset="0"/>
                <a:ea typeface="Aptos" panose="020B0004020202020204" pitchFamily="34" charset="0"/>
                <a:cs typeface="Times New Roman" panose="02020603050405020304" pitchFamily="18" charset="0"/>
              </a:rPr>
              <a:t>, growth, and bioactive factors in breast milk are present in colostrum in even higher concentrations, especially in milk from mothers delivering preterm.</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The graphic on this slide indicates the components of breast milk that are found in higher or lower concentrations in colostrum.</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In infants who feed directly from the breast, these components come into direct contact with lymphoid tissue in the mouth and oropharynx. When breast milk is administered via a gastric tube, direct contact with the mucosa is by-passed.</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In preterm or LBW infants who are too sick or small to breastfeed, 0.2-0.5ml </a:t>
            </a:r>
            <a:r>
              <a:rPr lang="en-GB" sz="1800" b="1" kern="100">
                <a:effectLst/>
                <a:latin typeface="Aptos" panose="020B0004020202020204" pitchFamily="34" charset="0"/>
                <a:ea typeface="Aptos" panose="020B0004020202020204" pitchFamily="34" charset="0"/>
                <a:cs typeface="Times New Roman" panose="02020603050405020304" pitchFamily="18" charset="0"/>
              </a:rPr>
              <a:t>oropharyngeal colostrum (OPC)</a:t>
            </a:r>
            <a:r>
              <a:rPr lang="en-GB" sz="1800" kern="100">
                <a:effectLst/>
                <a:latin typeface="Aptos" panose="020B0004020202020204" pitchFamily="34" charset="0"/>
                <a:ea typeface="Aptos" panose="020B0004020202020204" pitchFamily="34" charset="0"/>
                <a:cs typeface="Times New Roman" panose="02020603050405020304" pitchFamily="18" charset="0"/>
              </a:rPr>
              <a:t> should be provided immediately after birth and continued for several days or weeks until direct breastfeeding is established. </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15</a:t>
            </a:fld>
            <a:endParaRPr lang="en-GB"/>
          </a:p>
        </p:txBody>
      </p:sp>
    </p:spTree>
    <p:extLst>
      <p:ext uri="{BB962C8B-B14F-4D97-AF65-F5344CB8AC3E}">
        <p14:creationId xmlns:p14="http://schemas.microsoft.com/office/powerpoint/2010/main" val="3671671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Immune factors</a:t>
            </a:r>
            <a:r>
              <a:rPr lang="en-GB" sz="1800" kern="100">
                <a:effectLst/>
                <a:latin typeface="Aptos" panose="020B0004020202020204" pitchFamily="34" charset="0"/>
                <a:ea typeface="Aptos" panose="020B0004020202020204" pitchFamily="34" charset="0"/>
                <a:cs typeface="Times New Roman" panose="02020603050405020304" pitchFamily="18" charset="0"/>
              </a:rPr>
              <a:t> -  Direct contact of immune factors with oropharyngeal tissue.</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Sensory stimulation</a:t>
            </a:r>
            <a:r>
              <a:rPr lang="en-GB" sz="1800" kern="100">
                <a:effectLst/>
                <a:latin typeface="Aptos" panose="020B0004020202020204" pitchFamily="34" charset="0"/>
                <a:ea typeface="Aptos" panose="020B0004020202020204" pitchFamily="34" charset="0"/>
                <a:cs typeface="Times New Roman" panose="02020603050405020304" pitchFamily="18" charset="0"/>
              </a:rPr>
              <a:t> - Taste and sensation may comfort the baby.</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Healthy bacteria</a:t>
            </a:r>
            <a:r>
              <a:rPr lang="en-GB" sz="1800" kern="100">
                <a:effectLst/>
                <a:latin typeface="Aptos" panose="020B0004020202020204" pitchFamily="34" charset="0"/>
                <a:ea typeface="Aptos" panose="020B0004020202020204" pitchFamily="34" charset="0"/>
                <a:cs typeface="Times New Roman" panose="02020603050405020304" pitchFamily="18" charset="0"/>
              </a:rPr>
              <a:t> - Colonisation of the mouth with healthy bacteria.</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Parental involvement</a:t>
            </a:r>
            <a:r>
              <a:rPr lang="en-GB" sz="1800" kern="100">
                <a:effectLst/>
                <a:latin typeface="Aptos" panose="020B0004020202020204" pitchFamily="34" charset="0"/>
                <a:ea typeface="Aptos" panose="020B0004020202020204" pitchFamily="34" charset="0"/>
                <a:cs typeface="Times New Roman" panose="02020603050405020304" pitchFamily="18" charset="0"/>
              </a:rPr>
              <a:t> - Administration by parents/carers involves them in feeding management.</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Lymphoid tissue</a:t>
            </a:r>
            <a:r>
              <a:rPr lang="en-GB" sz="1800" kern="100">
                <a:effectLst/>
                <a:latin typeface="Aptos" panose="020B0004020202020204" pitchFamily="34" charset="0"/>
                <a:ea typeface="Aptos" panose="020B0004020202020204" pitchFamily="34" charset="0"/>
                <a:cs typeface="Times New Roman" panose="02020603050405020304" pitchFamily="18" charset="0"/>
              </a:rPr>
              <a:t> - Stimulating lymphoid tissue to enhance immune cell production.</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Mucosal Uptake</a:t>
            </a:r>
            <a:r>
              <a:rPr lang="en-GB" sz="1800" kern="100">
                <a:effectLst/>
                <a:latin typeface="Aptos" panose="020B0004020202020204" pitchFamily="34" charset="0"/>
                <a:ea typeface="Aptos" panose="020B0004020202020204" pitchFamily="34" charset="0"/>
                <a:cs typeface="Times New Roman" panose="02020603050405020304" pitchFamily="18" charset="0"/>
              </a:rPr>
              <a:t> - Placing a small volume of colostrum directly onto the buccal mucosa of preterm infants during the early neonatal period may provide immunological and growth factors that stimulate the immune system and enhance intestinal growth.</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Positive feedback</a:t>
            </a:r>
            <a:r>
              <a:rPr lang="en-GB" sz="1800" kern="100">
                <a:effectLst/>
                <a:latin typeface="Aptos" panose="020B0004020202020204" pitchFamily="34" charset="0"/>
                <a:ea typeface="Aptos" panose="020B0004020202020204" pitchFamily="34" charset="0"/>
                <a:cs typeface="Times New Roman" panose="02020603050405020304" pitchFamily="18" charset="0"/>
              </a:rPr>
              <a:t> - Positive feedback to mother encourages breast milk expression.</a:t>
            </a:r>
          </a:p>
          <a:p>
            <a:pPr marL="342900" lvl="0" indent="-342900">
              <a:lnSpc>
                <a:spcPct val="107000"/>
              </a:lnSpc>
              <a:spcAft>
                <a:spcPts val="800"/>
              </a:spcAft>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Local barrier</a:t>
            </a:r>
            <a:r>
              <a:rPr lang="en-GB" sz="1800" kern="100">
                <a:effectLst/>
                <a:latin typeface="Aptos" panose="020B0004020202020204" pitchFamily="34" charset="0"/>
                <a:ea typeface="Aptos" panose="020B0004020202020204" pitchFamily="34" charset="0"/>
                <a:cs typeface="Times New Roman" panose="02020603050405020304" pitchFamily="18" charset="0"/>
              </a:rPr>
              <a:t> - Acts as a form of local barrier protection against pathogens by blocking microbial adhesion to the mucosa.</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In one study, OPC resulted in higher levels of beneficial antibodies, such as </a:t>
            </a:r>
            <a:r>
              <a:rPr lang="en-GB" sz="1800" kern="100" err="1">
                <a:effectLst/>
                <a:latin typeface="Aptos" panose="020B0004020202020204" pitchFamily="34" charset="0"/>
                <a:ea typeface="Aptos" panose="020B0004020202020204" pitchFamily="34" charset="0"/>
                <a:cs typeface="Times New Roman" panose="02020603050405020304" pitchFamily="18" charset="0"/>
              </a:rPr>
              <a:t>sIgA</a:t>
            </a:r>
            <a:r>
              <a:rPr lang="en-GB" sz="1800" kern="100">
                <a:effectLst/>
                <a:latin typeface="Aptos" panose="020B0004020202020204" pitchFamily="34" charset="0"/>
                <a:ea typeface="Aptos" panose="020B0004020202020204" pitchFamily="34" charset="0"/>
                <a:cs typeface="Times New Roman" panose="02020603050405020304" pitchFamily="18" charset="0"/>
              </a:rPr>
              <a:t>, in the urine, and higher levels of immune protective proteins, such as lactoferrin (Maffei et al., 2020). OPC may reduce the risk of NEC and sepsis (</a:t>
            </a:r>
            <a:r>
              <a:rPr lang="en-GB" sz="1800" kern="100" err="1">
                <a:effectLst/>
                <a:latin typeface="Aptos" panose="020B0004020202020204" pitchFamily="34" charset="0"/>
                <a:ea typeface="Aptos" panose="020B0004020202020204" pitchFamily="34" charset="0"/>
                <a:cs typeface="Times New Roman" panose="02020603050405020304" pitchFamily="18" charset="0"/>
              </a:rPr>
              <a:t>OuYang</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2021) and may also reduce the time to full feeds and improve weight gain (Huo et al., 2022). Many hospitals now provide OPC to every infant, including infants born &lt;28 weeks gestation as well as fragile infants requiring ventilatory support and inotropes. There are no obvious contra-indications, but rapid administration of large volumes may increase the risk of aspiration.</a:t>
            </a:r>
          </a:p>
          <a:p>
            <a:endParaRPr lang="en-GB"/>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How to collect and give oropharyngeal colostrum</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Ideally, the baby can receive OPC by direct breastfeeding. When this is not possible, such as in preterm or LBW infants who are too sick or small to breastfeed, colostrum can also be collected by the mother using a small syringe as she performs hand expression. Advice and support from a nurse will help, as will information sheets, diagrams and access to videos. The mother can then give this colostrum directly to the infant if they are receiving KMC, or the mother can be enabled to give this if the infant is in an incubator or cot. Alternative methods include collecting the colostrum on a cotton bud, although some of the colostrum may be ‘lost’ as it is absorbed into the cotton bud itself. Cotton buds cannot be re-used.</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16</a:t>
            </a:fld>
            <a:endParaRPr lang="en-GB"/>
          </a:p>
        </p:txBody>
      </p:sp>
    </p:spTree>
    <p:extLst>
      <p:ext uri="{BB962C8B-B14F-4D97-AF65-F5344CB8AC3E}">
        <p14:creationId xmlns:p14="http://schemas.microsoft.com/office/powerpoint/2010/main" val="3970132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Does your hospital use OPC? What is their approach to starting colostrum feeds, and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Summary</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Colostrum has a different composition to mature milk and contains numerous beneficial anti-infective components. During normal breastfeeding, these components come into contact with the oropharyngeal mucosa where they interact with the immune system. Where direct breastfeeding is not possible, drops of colostrum can be collected and administered directly by the mother into the baby’s mouth.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17</a:t>
            </a:fld>
            <a:endParaRPr lang="en-GB"/>
          </a:p>
        </p:txBody>
      </p:sp>
    </p:spTree>
    <p:extLst>
      <p:ext uri="{BB962C8B-B14F-4D97-AF65-F5344CB8AC3E}">
        <p14:creationId xmlns:p14="http://schemas.microsoft.com/office/powerpoint/2010/main" val="2833876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References for slides 15-18</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Singhal, A., Cole, T.J. and Lucas, A. (2001). Early nutrition in preterm infants and later blood pressure: two cohorts after randomised trials. The Lancet, 357(9254), pp.413-419.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de-DE" sz="1800" i="1" kern="100">
                <a:effectLst/>
                <a:latin typeface="Aptos" panose="020B0004020202020204" pitchFamily="34" charset="0"/>
                <a:ea typeface="Aptos" panose="020B0004020202020204" pitchFamily="34" charset="0"/>
                <a:cs typeface="Times New Roman" panose="02020603050405020304" pitchFamily="18" charset="0"/>
              </a:rPr>
              <a:t>Maffei, D., Brewer, M., </a:t>
            </a:r>
            <a:r>
              <a:rPr lang="de-DE" sz="1800" i="1" kern="100" err="1">
                <a:effectLst/>
                <a:latin typeface="Aptos" panose="020B0004020202020204" pitchFamily="34" charset="0"/>
                <a:ea typeface="Aptos" panose="020B0004020202020204" pitchFamily="34" charset="0"/>
                <a:cs typeface="Times New Roman" panose="02020603050405020304" pitchFamily="18" charset="0"/>
              </a:rPr>
              <a:t>Codipilly</a:t>
            </a:r>
            <a:r>
              <a:rPr lang="de-DE" sz="1800" i="1" kern="100">
                <a:effectLst/>
                <a:latin typeface="Aptos" panose="020B0004020202020204" pitchFamily="34" charset="0"/>
                <a:ea typeface="Aptos" panose="020B0004020202020204" pitchFamily="34" charset="0"/>
                <a:cs typeface="Times New Roman" panose="02020603050405020304" pitchFamily="18" charset="0"/>
              </a:rPr>
              <a:t>, C., Weinberger, B. and </a:t>
            </a:r>
            <a:r>
              <a:rPr lang="de-DE" sz="1800" i="1" kern="100" err="1">
                <a:effectLst/>
                <a:latin typeface="Aptos" panose="020B0004020202020204" pitchFamily="34" charset="0"/>
                <a:ea typeface="Aptos" panose="020B0004020202020204" pitchFamily="34" charset="0"/>
                <a:cs typeface="Times New Roman" panose="02020603050405020304" pitchFamily="18" charset="0"/>
              </a:rPr>
              <a:t>Schanler</a:t>
            </a:r>
            <a:r>
              <a:rPr lang="de-DE" sz="1800" i="1" kern="100">
                <a:effectLst/>
                <a:latin typeface="Aptos" panose="020B0004020202020204" pitchFamily="34" charset="0"/>
                <a:ea typeface="Aptos" panose="020B0004020202020204" pitchFamily="34" charset="0"/>
                <a:cs typeface="Times New Roman" panose="02020603050405020304" pitchFamily="18" charset="0"/>
              </a:rPr>
              <a:t>, R.J. (2020). </a:t>
            </a:r>
            <a:r>
              <a:rPr lang="en-GB" sz="1800" i="1" kern="100">
                <a:effectLst/>
                <a:latin typeface="Aptos" panose="020B0004020202020204" pitchFamily="34" charset="0"/>
                <a:ea typeface="Aptos" panose="020B0004020202020204" pitchFamily="34" charset="0"/>
                <a:cs typeface="Times New Roman" panose="02020603050405020304" pitchFamily="18" charset="0"/>
              </a:rPr>
              <a:t>Early oral colostrum administration in preterm infants. Journal of Perinatology, 40(2), pp.284-287.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OuYang</a:t>
            </a:r>
            <a:r>
              <a:rPr lang="en-GB" sz="1800" i="1" kern="100">
                <a:effectLst/>
                <a:latin typeface="Aptos" panose="020B0004020202020204" pitchFamily="34" charset="0"/>
                <a:ea typeface="Aptos" panose="020B0004020202020204" pitchFamily="34" charset="0"/>
                <a:cs typeface="Times New Roman" panose="02020603050405020304" pitchFamily="18" charset="0"/>
              </a:rPr>
              <a:t>, X., Yang, C.Y., Xiu, W.L., Hu, Y.H., Mei, S.S. and Lin, Q. (2021). Oropharyngeal administration of colostrum for preventing necrotizing enterocolitis and late-onset sepsis in preterm infants with gestational age≤ 32 weeks: a pilot single-</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center</a:t>
            </a:r>
            <a:r>
              <a:rPr lang="en-GB" sz="1800" i="1" kern="100">
                <a:effectLst/>
                <a:latin typeface="Aptos" panose="020B0004020202020204" pitchFamily="34" charset="0"/>
                <a:ea typeface="Aptos" panose="020B0004020202020204" pitchFamily="34" charset="0"/>
                <a:cs typeface="Times New Roman" panose="02020603050405020304" pitchFamily="18" charset="0"/>
              </a:rPr>
              <a:t> randomized controlled trial. International Breastfeeding Journal, 16(1), pp.1-15.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Huo, M., Liu, C., Mei, H., Zhang, Y., Liu, C., Song, D., Zhang, Y., Zhang, Y. and Xin, C. (2022). Intervention Effect of Oropharyngeal Administration of Colostrum in Preterm Infants: A Meta-Analysis. Frontiers in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Pediatrics</a:t>
            </a:r>
            <a:r>
              <a:rPr lang="en-GB" sz="1800" i="1" kern="100">
                <a:effectLst/>
                <a:latin typeface="Aptos" panose="020B0004020202020204" pitchFamily="34" charset="0"/>
                <a:ea typeface="Aptos" panose="020B0004020202020204" pitchFamily="34" charset="0"/>
                <a:cs typeface="Times New Roman" panose="02020603050405020304" pitchFamily="18" charset="0"/>
              </a:rPr>
              <a:t>, 10(895375).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Embleton, N.D.,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Moltu</a:t>
            </a:r>
            <a:r>
              <a:rPr lang="en-GB" sz="1800" i="1" kern="100">
                <a:effectLst/>
                <a:latin typeface="Aptos" panose="020B0004020202020204" pitchFamily="34" charset="0"/>
                <a:ea typeface="Aptos" panose="020B0004020202020204" pitchFamily="34" charset="0"/>
                <a:cs typeface="Times New Roman" panose="02020603050405020304" pitchFamily="18" charset="0"/>
              </a:rPr>
              <a:t>, S.J.,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Lapillonne</a:t>
            </a:r>
            <a:r>
              <a:rPr lang="en-GB" sz="1800" i="1" kern="100">
                <a:effectLst/>
                <a:latin typeface="Aptos" panose="020B0004020202020204" pitchFamily="34" charset="0"/>
                <a:ea typeface="Aptos" panose="020B0004020202020204" pitchFamily="34" charset="0"/>
                <a:cs typeface="Times New Roman" panose="02020603050405020304" pitchFamily="18" charset="0"/>
              </a:rPr>
              <a:t>, A., van den Akker, C.H.,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Carnielli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V.,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Fusch</a:t>
            </a:r>
            <a:r>
              <a:rPr lang="en-GB" sz="1800" i="1" kern="100">
                <a:effectLst/>
                <a:latin typeface="Aptos" panose="020B0004020202020204" pitchFamily="34" charset="0"/>
                <a:ea typeface="Aptos" panose="020B0004020202020204" pitchFamily="34" charset="0"/>
                <a:cs typeface="Times New Roman" panose="02020603050405020304" pitchFamily="18" charset="0"/>
              </a:rPr>
              <a:t>, 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Gerasimidis</a:t>
            </a:r>
            <a:r>
              <a:rPr lang="en-GB" sz="1800" i="1" kern="100">
                <a:effectLst/>
                <a:latin typeface="Aptos" panose="020B0004020202020204" pitchFamily="34" charset="0"/>
                <a:ea typeface="Aptos" panose="020B0004020202020204" pitchFamily="34" charset="0"/>
                <a:cs typeface="Times New Roman" panose="02020603050405020304" pitchFamily="18" charset="0"/>
              </a:rPr>
              <a:t>, K., van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Goudoever</a:t>
            </a:r>
            <a:r>
              <a:rPr lang="en-GB" sz="1800" i="1" kern="100">
                <a:effectLst/>
                <a:latin typeface="Aptos" panose="020B0004020202020204" pitchFamily="34" charset="0"/>
                <a:ea typeface="Aptos" panose="020B0004020202020204" pitchFamily="34" charset="0"/>
                <a:cs typeface="Times New Roman" panose="02020603050405020304" pitchFamily="18" charset="0"/>
              </a:rPr>
              <a:t>, J.B., Haiden, 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Iacobelli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a:t>
            </a:r>
            <a:r>
              <a:rPr lang="en-GB" sz="1800" i="1" kern="100">
                <a:effectLst/>
                <a:latin typeface="Aptos" panose="020B0004020202020204" pitchFamily="34" charset="0"/>
                <a:ea typeface="Aptos" panose="020B0004020202020204" pitchFamily="34" charset="0"/>
                <a:cs typeface="Times New Roman" panose="02020603050405020304" pitchFamily="18" charset="0"/>
              </a:rPr>
              <a:t> Gastroenterology and Nutrition, 76(2), pp.10-1097.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18</a:t>
            </a:fld>
            <a:endParaRPr lang="en-GB"/>
          </a:p>
        </p:txBody>
      </p:sp>
    </p:spTree>
    <p:extLst>
      <p:ext uri="{BB962C8B-B14F-4D97-AF65-F5344CB8AC3E}">
        <p14:creationId xmlns:p14="http://schemas.microsoft.com/office/powerpoint/2010/main" val="3251205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This step introduces donor human milk (DHM) and formula as alternatives to mother’s own milk (MOM). It concludes with a comparison between all three milk types, which once again highlights the benefits of MOM.</a:t>
            </a:r>
          </a:p>
          <a:p>
            <a:endParaRPr lang="en-GB"/>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Donor human milk (DHM)</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DHM is </a:t>
            </a:r>
            <a:r>
              <a:rPr lang="en-GB" sz="1800" b="1" kern="100">
                <a:effectLst/>
                <a:latin typeface="Aptos" panose="020B0004020202020204" pitchFamily="34" charset="0"/>
                <a:ea typeface="Aptos" panose="020B0004020202020204" pitchFamily="34" charset="0"/>
                <a:cs typeface="Times New Roman" panose="02020603050405020304" pitchFamily="18" charset="0"/>
              </a:rPr>
              <a:t>pasteurised</a:t>
            </a:r>
            <a:r>
              <a:rPr lang="en-GB" sz="1800" kern="100">
                <a:effectLst/>
                <a:latin typeface="Aptos" panose="020B0004020202020204" pitchFamily="34" charset="0"/>
                <a:ea typeface="Aptos" panose="020B0004020202020204" pitchFamily="34" charset="0"/>
                <a:cs typeface="Times New Roman" panose="02020603050405020304" pitchFamily="18" charset="0"/>
              </a:rPr>
              <a:t> human breast milk that has been donated for free to a donor milk bank. DHM is typically donated by mothers who have been breastfeeding their own infant for several weeks or months. This is then used to make up for any “shortfall” or absence of MOM supply. DHM is therefore not needed if there is a plentiful supply of MOM.</a:t>
            </a:r>
          </a:p>
          <a:p>
            <a:endParaRPr lang="en-GB"/>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Pasteurisation of DHM</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Pasteurisation is essential when DHM is used for preterm infants. The process destroys most bacteria and viruses, but some spore forming bacteria can still survive.</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19</a:t>
            </a:fld>
            <a:endParaRPr lang="en-GB"/>
          </a:p>
        </p:txBody>
      </p:sp>
    </p:spTree>
    <p:extLst>
      <p:ext uri="{BB962C8B-B14F-4D97-AF65-F5344CB8AC3E}">
        <p14:creationId xmlns:p14="http://schemas.microsoft.com/office/powerpoint/2010/main" val="3642577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Aptos" panose="020B0004020202020204" pitchFamily="34" charset="0"/>
                <a:ea typeface="Aptos" panose="020B0004020202020204" pitchFamily="34" charset="0"/>
                <a:cs typeface="Times New Roman" panose="02020603050405020304" pitchFamily="18" charset="0"/>
              </a:rPr>
              <a:t>DHM given to preterm or sick newborn infants must always be provided by a registered milk bank with strict quality controls and adherence to national policies that consider the measures shown on this slide.</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An example of screening of donating mothers is that those who are HIV-positive should not donate milk.</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We will not discuss these aspects of quality control in detail in this course, but further information can be obtained from WHO and other groups and organisations on the </a:t>
            </a:r>
            <a:r>
              <a:rPr lang="en-GB" sz="18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resources</a:t>
            </a:r>
            <a:r>
              <a:rPr lang="en-GB" sz="1800" kern="100">
                <a:effectLst/>
                <a:latin typeface="Aptos" panose="020B0004020202020204" pitchFamily="34" charset="0"/>
                <a:ea typeface="Aptos" panose="020B0004020202020204" pitchFamily="34" charset="0"/>
                <a:cs typeface="Times New Roman" panose="02020603050405020304" pitchFamily="18" charset="0"/>
              </a:rPr>
              <a:t> page of our website.</a:t>
            </a:r>
          </a:p>
          <a:p>
            <a:pPr>
              <a:lnSpc>
                <a:spcPct val="107000"/>
              </a:lnSpc>
              <a:spcAft>
                <a:spcPts val="800"/>
              </a:spcAft>
            </a:pPr>
            <a:endParaRPr lang="en-GB"/>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Sources of human breast milk</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Donor human milk banks are common in many parts of the world including Brazil (&gt;200 milk banks), Europe, and Southeast Asia.</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Human breast milk (apart from MOM) can also be obtained in other ways including:</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Commercial</a:t>
            </a:r>
            <a:r>
              <a:rPr lang="en-GB" sz="1800" kern="100">
                <a:effectLst/>
                <a:latin typeface="Aptos" panose="020B0004020202020204" pitchFamily="34" charset="0"/>
                <a:ea typeface="Aptos" panose="020B0004020202020204" pitchFamily="34" charset="0"/>
                <a:cs typeface="Times New Roman" panose="02020603050405020304" pitchFamily="18" charset="0"/>
              </a:rPr>
              <a:t> human milk banks, in which donors receive reimbursement.</a:t>
            </a:r>
          </a:p>
          <a:p>
            <a:pPr marL="342900" lvl="0" indent="-342900">
              <a:lnSpc>
                <a:spcPct val="107000"/>
              </a:lnSpc>
              <a:buFont typeface="Symbol" panose="05050102010706020507" pitchFamily="18" charset="2"/>
              <a:buChar char=""/>
            </a:pPr>
            <a:r>
              <a:rPr lang="en-GB" sz="1800" b="1" kern="100">
                <a:effectLst/>
                <a:latin typeface="Aptos" panose="020B0004020202020204" pitchFamily="34" charset="0"/>
                <a:ea typeface="Aptos" panose="020B0004020202020204" pitchFamily="34" charset="0"/>
                <a:cs typeface="Times New Roman" panose="02020603050405020304" pitchFamily="18" charset="0"/>
              </a:rPr>
              <a:t>Informal milk sharing</a:t>
            </a:r>
            <a:r>
              <a:rPr lang="en-GB" sz="1800" kern="100">
                <a:effectLst/>
                <a:latin typeface="Aptos" panose="020B0004020202020204" pitchFamily="34" charset="0"/>
                <a:ea typeface="Aptos" panose="020B0004020202020204" pitchFamily="34" charset="0"/>
                <a:cs typeface="Times New Roman" panose="02020603050405020304" pitchFamily="18" charset="0"/>
              </a:rPr>
              <a:t>, e.g. friends or family members.</a:t>
            </a:r>
          </a:p>
          <a:p>
            <a:pPr marL="342900" lvl="0" indent="-342900">
              <a:lnSpc>
                <a:spcPct val="107000"/>
              </a:lnSpc>
              <a:spcAft>
                <a:spcPts val="800"/>
              </a:spcAft>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Independent purchases, e.g. </a:t>
            </a:r>
            <a:r>
              <a:rPr lang="en-GB" sz="1800" b="1" kern="100">
                <a:effectLst/>
                <a:latin typeface="Aptos" panose="020B0004020202020204" pitchFamily="34" charset="0"/>
                <a:ea typeface="Aptos" panose="020B0004020202020204" pitchFamily="34" charset="0"/>
                <a:cs typeface="Times New Roman" panose="02020603050405020304" pitchFamily="18" charset="0"/>
              </a:rPr>
              <a:t>online</a:t>
            </a:r>
            <a:r>
              <a:rPr lang="en-GB" sz="1800" kern="100">
                <a:effectLst/>
                <a:latin typeface="Aptos" panose="020B0004020202020204" pitchFamily="34" charset="0"/>
                <a:ea typeface="Aptos" panose="020B0004020202020204" pitchFamily="34" charset="0"/>
                <a:cs typeface="Times New Roman" panose="02020603050405020304" pitchFamily="18" charset="0"/>
              </a:rPr>
              <a:t> sales.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We will not discuss these different methods or sources further in this eLearning course, but practitioners should be aware that all of these can be associated with </a:t>
            </a:r>
            <a:r>
              <a:rPr lang="en-GB" sz="1800" b="1" kern="100">
                <a:effectLst/>
                <a:latin typeface="Aptos" panose="020B0004020202020204" pitchFamily="34" charset="0"/>
                <a:ea typeface="Aptos" panose="020B0004020202020204" pitchFamily="34" charset="0"/>
                <a:cs typeface="Times New Roman" panose="02020603050405020304" pitchFamily="18" charset="0"/>
              </a:rPr>
              <a:t>significant health risks</a:t>
            </a:r>
            <a:r>
              <a:rPr lang="en-GB" sz="1800" kern="100">
                <a:effectLst/>
                <a:latin typeface="Aptos" panose="020B0004020202020204" pitchFamily="34" charset="0"/>
                <a:ea typeface="Aptos" panose="020B0004020202020204" pitchFamily="34" charset="0"/>
                <a:cs typeface="Times New Roman" panose="02020603050405020304" pitchFamily="18" charset="0"/>
              </a:rPr>
              <a:t> and/or </a:t>
            </a:r>
            <a:r>
              <a:rPr lang="en-GB" sz="1800" b="1" kern="100">
                <a:effectLst/>
                <a:latin typeface="Aptos" panose="020B0004020202020204" pitchFamily="34" charset="0"/>
                <a:ea typeface="Aptos" panose="020B0004020202020204" pitchFamily="34" charset="0"/>
                <a:cs typeface="Times New Roman" panose="02020603050405020304" pitchFamily="18" charset="0"/>
              </a:rPr>
              <a:t>costs</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Cultural and religious factors are also important. For example, wet nursing is encouraged in some communities. However, evidence is required to assess the safety, benefits, and outcomes of wet nursing. In Islamic communities, the concept of </a:t>
            </a:r>
            <a:r>
              <a:rPr lang="en-GB" sz="1800" b="1" kern="100">
                <a:effectLst/>
                <a:latin typeface="Aptos" panose="020B0004020202020204" pitchFamily="34" charset="0"/>
                <a:ea typeface="Aptos" panose="020B0004020202020204" pitchFamily="34" charset="0"/>
                <a:cs typeface="Times New Roman" panose="02020603050405020304" pitchFamily="18" charset="0"/>
              </a:rPr>
              <a:t>milk kinship</a:t>
            </a:r>
            <a:r>
              <a:rPr lang="en-GB" sz="1800" kern="100">
                <a:effectLst/>
                <a:latin typeface="Aptos" panose="020B0004020202020204" pitchFamily="34" charset="0"/>
                <a:ea typeface="Aptos" panose="020B0004020202020204" pitchFamily="34" charset="0"/>
                <a:cs typeface="Times New Roman" panose="02020603050405020304" pitchFamily="18" charset="0"/>
              </a:rPr>
              <a:t> is a belief that human milk creates a kinship between the breastfeeding woman and her non-biological nursing infant, prohibiting future marriages between "milk brothers and sisters”. This may impact acceptability and use of DHM in these communities, when considering the anonymity and multiplicity of donors. </a:t>
            </a:r>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20</a:t>
            </a:fld>
            <a:endParaRPr lang="en-GB"/>
          </a:p>
        </p:txBody>
      </p:sp>
    </p:spTree>
    <p:extLst>
      <p:ext uri="{BB962C8B-B14F-4D97-AF65-F5344CB8AC3E}">
        <p14:creationId xmlns:p14="http://schemas.microsoft.com/office/powerpoint/2010/main" val="2522212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Artificial formula milk is made from cow’s milk and is available in different formulations such as term-formula, preterm-formula (higher energy and protein) or hydrolysed-formula (partially digested protein). The following risks (compared to MOM) are the same regardless of the specific formula milk used:</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21</a:t>
            </a:fld>
            <a:endParaRPr lang="en-GB"/>
          </a:p>
        </p:txBody>
      </p:sp>
    </p:spTree>
    <p:extLst>
      <p:ext uri="{BB962C8B-B14F-4D97-AF65-F5344CB8AC3E}">
        <p14:creationId xmlns:p14="http://schemas.microsoft.com/office/powerpoint/2010/main" val="3143621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Due to the pasteurisation process discussed above, </a:t>
            </a:r>
            <a:r>
              <a:rPr lang="en-GB" sz="1800" b="1" kern="100">
                <a:effectLst/>
                <a:latin typeface="Aptos" panose="020B0004020202020204" pitchFamily="34" charset="0"/>
                <a:ea typeface="Aptos" panose="020B0004020202020204" pitchFamily="34" charset="0"/>
                <a:cs typeface="Times New Roman" panose="02020603050405020304" pitchFamily="18" charset="0"/>
              </a:rPr>
              <a:t>DHM is very different from MOM</a:t>
            </a:r>
            <a:r>
              <a:rPr lang="en-GB" sz="1800" kern="100">
                <a:effectLst/>
                <a:latin typeface="Aptos" panose="020B0004020202020204" pitchFamily="34" charset="0"/>
                <a:ea typeface="Aptos" panose="020B0004020202020204" pitchFamily="34" charset="0"/>
                <a:cs typeface="Times New Roman" panose="02020603050405020304" pitchFamily="18" charset="0"/>
              </a:rPr>
              <a:t>. The concentrations of </a:t>
            </a:r>
            <a:r>
              <a:rPr lang="en-GB"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GB" sz="1800" kern="100">
                <a:effectLst/>
                <a:latin typeface="Aptos" panose="020B0004020202020204" pitchFamily="34" charset="0"/>
                <a:ea typeface="Aptos" panose="020B0004020202020204" pitchFamily="34" charset="0"/>
                <a:cs typeface="Times New Roman" panose="02020603050405020304" pitchFamily="18" charset="0"/>
              </a:rPr>
              <a:t> are often much lower in DHM compared to MOM. DHM is not needed if there is a plentiful supply of MOM.</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Given the high costs of DHM, and the uncertain advantages, many organisations have suggested that in low-income settings, limited financial resources might be better spent on improving support for mother’s to provide their own milk. However, there are situations where access to DHM might be useful, such as for maternal orphaned infants or HIV-positive mothers who have a shortfall in supply of MOM.</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22</a:t>
            </a:fld>
            <a:endParaRPr lang="en-GB"/>
          </a:p>
        </p:txBody>
      </p:sp>
    </p:spTree>
    <p:extLst>
      <p:ext uri="{BB962C8B-B14F-4D97-AF65-F5344CB8AC3E}">
        <p14:creationId xmlns:p14="http://schemas.microsoft.com/office/powerpoint/2010/main" val="995111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Human milk composition and benefits cannot be replicated by formula milk. Some of the key differences are described below.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Proteins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Cow milk formula contains casein and whey proteins, but the proteins have a different structure to those in human breast milk. This makes formula milk unable to perfectly meet the protein requirements for a newborn infant (unlike human breast milk). To adjust for this, cow milk formula contains a higher overall concentration of protein. Whilst this solves the problem in the short term, high protein intakes in infancy may increase the risk of metabolic problems in later life.</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Fats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Human milk fat also differs in composition from fat in formula milk. The structure of the triglycerides in human milk are different from cow milk fat. This affects how they are digested and how they function.</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i="1" kern="100" err="1">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Bionutrients</a:t>
            </a:r>
            <a:endPar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Whilst human breast milk contains hundreds of </a:t>
            </a:r>
            <a:r>
              <a:rPr lang="en-GB"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GB" sz="1800" kern="100">
                <a:effectLst/>
                <a:latin typeface="Aptos" panose="020B0004020202020204" pitchFamily="34" charset="0"/>
                <a:ea typeface="Aptos" panose="020B0004020202020204" pitchFamily="34" charset="0"/>
                <a:cs typeface="Times New Roman" panose="02020603050405020304" pitchFamily="18" charset="0"/>
              </a:rPr>
              <a:t>, formula milk contains almost no </a:t>
            </a:r>
            <a:r>
              <a:rPr lang="en-GB"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GB" sz="1800" kern="100">
                <a:effectLst/>
                <a:latin typeface="Aptos" panose="020B0004020202020204" pitchFamily="34" charset="0"/>
                <a:ea typeface="Aptos" panose="020B0004020202020204" pitchFamily="34" charset="0"/>
                <a:cs typeface="Times New Roman" panose="02020603050405020304" pitchFamily="18" charset="0"/>
              </a:rPr>
              <a:t>, without any hormones, growth factors, or enzymes. There are around 200 different Human Milk Oligosaccharides (HMOs) in breast milk, but no HMOs in formula milk. There are also no </a:t>
            </a:r>
            <a:r>
              <a:rPr lang="en-GB" sz="1800" kern="100" err="1">
                <a:effectLst/>
                <a:latin typeface="Aptos" panose="020B0004020202020204" pitchFamily="34" charset="0"/>
                <a:ea typeface="Aptos" panose="020B0004020202020204" pitchFamily="34" charset="0"/>
                <a:cs typeface="Times New Roman" panose="02020603050405020304" pitchFamily="18" charset="0"/>
              </a:rPr>
              <a:t>bionutrients</a:t>
            </a:r>
            <a:r>
              <a:rPr lang="en-GB" sz="1800" kern="100">
                <a:effectLst/>
                <a:latin typeface="Aptos" panose="020B0004020202020204" pitchFamily="34" charset="0"/>
                <a:ea typeface="Aptos" panose="020B0004020202020204" pitchFamily="34" charset="0"/>
                <a:cs typeface="Times New Roman" panose="02020603050405020304" pitchFamily="18" charset="0"/>
              </a:rPr>
              <a:t> in parenteral nutrition or intravenous fluids.</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Milk Fat Globule Membrane (MFGM)</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The MFGM structure in humans is unique and not present in formula milk.</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23</a:t>
            </a:fld>
            <a:endParaRPr lang="en-GB"/>
          </a:p>
        </p:txBody>
      </p:sp>
    </p:spTree>
    <p:extLst>
      <p:ext uri="{BB962C8B-B14F-4D97-AF65-F5344CB8AC3E}">
        <p14:creationId xmlns:p14="http://schemas.microsoft.com/office/powerpoint/2010/main" val="185868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Many organisations including the WHO consider DHM to be a better milk compared to formula for preterm infants as many functional aspects are preserved.</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Whilst DHM has been widely used in high-income settings for more than 30 years (and wet nursing has been practised for millennia across the world), its usage declined rapidly in the 1980s when it was shown that HIV can be transmitted via breast milk. Over the last 10 years, the use of milk banks has increased steadily.</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Studies have compared DHM to formula, monitoring likelihood of </a:t>
            </a:r>
            <a:r>
              <a:rPr lang="en-GB" sz="1800" b="1" kern="100">
                <a:effectLst/>
                <a:latin typeface="Aptos" panose="020B0004020202020204" pitchFamily="34" charset="0"/>
                <a:ea typeface="Aptos" panose="020B0004020202020204" pitchFamily="34" charset="0"/>
                <a:cs typeface="Times New Roman" panose="02020603050405020304" pitchFamily="18" charset="0"/>
              </a:rPr>
              <a:t>NEC</a:t>
            </a:r>
            <a:r>
              <a:rPr lang="en-GB" sz="1800" kern="100">
                <a:effectLst/>
                <a:latin typeface="Aptos" panose="020B0004020202020204" pitchFamily="34" charset="0"/>
                <a:ea typeface="Aptos" panose="020B0004020202020204" pitchFamily="34" charset="0"/>
                <a:cs typeface="Times New Roman" panose="02020603050405020304" pitchFamily="18" charset="0"/>
              </a:rPr>
              <a:t> as a key outcome. Read below to learn more about the evidence on DHM and formula.</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NEC and sepsis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 number of studies of DHM have been performed in preterm infants. In general, most studies have been individually too small (around 100-400 infants per study) to conclusively show a </a:t>
            </a:r>
            <a:r>
              <a:rPr lang="en-GB" sz="1800" b="1" kern="100">
                <a:effectLst/>
                <a:latin typeface="Aptos" panose="020B0004020202020204" pitchFamily="34" charset="0"/>
                <a:ea typeface="Aptos" panose="020B0004020202020204" pitchFamily="34" charset="0"/>
                <a:cs typeface="Times New Roman" panose="02020603050405020304" pitchFamily="18" charset="0"/>
              </a:rPr>
              <a:t>reduction in NEC</a:t>
            </a:r>
            <a:r>
              <a:rPr lang="en-GB" sz="1800" kern="100">
                <a:effectLst/>
                <a:latin typeface="Aptos" panose="020B0004020202020204" pitchFamily="34" charset="0"/>
                <a:ea typeface="Aptos" panose="020B0004020202020204" pitchFamily="34" charset="0"/>
                <a:cs typeface="Times New Roman" panose="02020603050405020304" pitchFamily="18" charset="0"/>
              </a:rPr>
              <a:t>, yet some meta-analyses suggest that the risk of NEC may be reduced by up to 50% when DHM is used compared to formula. The largest effects, however, are seen where the amount of MOM available was low, or completely unavailable.</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 large Dutch study (</a:t>
            </a:r>
            <a:r>
              <a:rPr lang="en-GB" sz="1800" kern="100" err="1">
                <a:effectLst/>
                <a:latin typeface="Aptos" panose="020B0004020202020204" pitchFamily="34" charset="0"/>
                <a:ea typeface="Aptos" panose="020B0004020202020204" pitchFamily="34" charset="0"/>
                <a:cs typeface="Times New Roman" panose="02020603050405020304" pitchFamily="18" charset="0"/>
              </a:rPr>
              <a:t>Corpoleijn</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2016) comparing DHM to formula in the first 10 days of life showed no impact on rates of NEC or sepsis. This means that DHM (compared with formula) may have fewer advantages where the use of MOM is high, for example where more than 70-80% of milk volume is provided by MOM. Two recent studies in Canada and USA (O’Connor et al., 2016; </a:t>
            </a:r>
            <a:r>
              <a:rPr lang="en-GB" sz="1800" kern="100" err="1">
                <a:effectLst/>
                <a:latin typeface="Aptos" panose="020B0004020202020204" pitchFamily="34" charset="0"/>
                <a:ea typeface="Aptos" panose="020B0004020202020204" pitchFamily="34" charset="0"/>
                <a:cs typeface="Times New Roman" panose="02020603050405020304" pitchFamily="18" charset="0"/>
              </a:rPr>
              <a:t>Colaizy</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2023) showed a lower rate of NEC in infants randomised to donor milk, but in these studies, NEC was a secondary outcome.</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200"/>
              </a:spcBef>
            </a:pPr>
            <a:r>
              <a:rPr lang="en-GB" sz="1800" b="1" i="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Missing evidence</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No studies have shown that rates of mortality are reduced by using DHM compared to formula. Furthermore, there is no data showing that DHM compared to formula improves brain (neuro-developmental) outcomes.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Unfortunately, the strict quality control and the needs of pasteurisation, storage and transport result in DHM costing about 10-20 times as much as infant milk formula.</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24</a:t>
            </a:fld>
            <a:endParaRPr lang="en-GB"/>
          </a:p>
        </p:txBody>
      </p:sp>
    </p:spTree>
    <p:extLst>
      <p:ext uri="{BB962C8B-B14F-4D97-AF65-F5344CB8AC3E}">
        <p14:creationId xmlns:p14="http://schemas.microsoft.com/office/powerpoint/2010/main" val="3174789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The table on this slide compares the benefits of DHM, formula, and MOM. </a:t>
            </a:r>
          </a:p>
          <a:p>
            <a:endParaRPr lang="en-GB"/>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Summary</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Mother’s own milk (MOM) is the optimal milk for preterm and LBW infants, and support for mothers to express and breast feed is a key component of good nutritional care. Where there is insufficient MOM, then donor human milk (DHM) can be used. DHM may have important advantages compared to formula milk, but these are less important when there is a good intake of MOM. DHM does not have the same short and long-term advantages of MOM and is also relatively expensive.</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25</a:t>
            </a:fld>
            <a:endParaRPr lang="en-GB"/>
          </a:p>
        </p:txBody>
      </p:sp>
    </p:spTree>
    <p:extLst>
      <p:ext uri="{BB962C8B-B14F-4D97-AF65-F5344CB8AC3E}">
        <p14:creationId xmlns:p14="http://schemas.microsoft.com/office/powerpoint/2010/main" val="2005457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References for slides 19-25</a:t>
            </a: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Quigley, M., Embleton, N.D. and McGuire, W., Cochrane Neonatal Group. (2019). Formula versus donor breast milk for feeding preterm or low birth weight infants. Cochrane Database of Systematic Reviews, 170(7).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Corpeleijn</a:t>
            </a:r>
            <a:r>
              <a:rPr lang="en-GB" sz="1800" i="1" kern="100">
                <a:effectLst/>
                <a:latin typeface="Aptos" panose="020B0004020202020204" pitchFamily="34" charset="0"/>
                <a:ea typeface="Aptos" panose="020B0004020202020204" pitchFamily="34" charset="0"/>
                <a:cs typeface="Times New Roman" panose="02020603050405020304" pitchFamily="18" charset="0"/>
              </a:rPr>
              <a:t>, W.E., De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Waard</a:t>
            </a:r>
            <a:r>
              <a:rPr lang="en-GB" sz="1800" i="1" kern="100">
                <a:effectLst/>
                <a:latin typeface="Aptos" panose="020B0004020202020204" pitchFamily="34" charset="0"/>
                <a:ea typeface="Aptos" panose="020B0004020202020204" pitchFamily="34" charset="0"/>
                <a:cs typeface="Times New Roman" panose="02020603050405020304" pitchFamily="18" charset="0"/>
              </a:rPr>
              <a:t>, M.,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Christmann</a:t>
            </a:r>
            <a:r>
              <a:rPr lang="en-GB" sz="1800" i="1" kern="100">
                <a:effectLst/>
                <a:latin typeface="Aptos" panose="020B0004020202020204" pitchFamily="34" charset="0"/>
                <a:ea typeface="Aptos" panose="020B0004020202020204" pitchFamily="34" charset="0"/>
                <a:cs typeface="Times New Roman" panose="02020603050405020304" pitchFamily="18" charset="0"/>
              </a:rPr>
              <a:t>, V., van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Goudoever</a:t>
            </a:r>
            <a:r>
              <a:rPr lang="en-GB" sz="1800" i="1" kern="100">
                <a:effectLst/>
                <a:latin typeface="Aptos" panose="020B0004020202020204" pitchFamily="34" charset="0"/>
                <a:ea typeface="Aptos" panose="020B0004020202020204" pitchFamily="34" charset="0"/>
                <a:cs typeface="Times New Roman" panose="02020603050405020304" pitchFamily="18" charset="0"/>
              </a:rPr>
              <a:t>, J.B., Jansen-van der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Weide</a:t>
            </a:r>
            <a:r>
              <a:rPr lang="en-GB" sz="1800" i="1" kern="100">
                <a:effectLst/>
                <a:latin typeface="Aptos" panose="020B0004020202020204" pitchFamily="34" charset="0"/>
                <a:ea typeface="Aptos" panose="020B0004020202020204" pitchFamily="34" charset="0"/>
                <a:cs typeface="Times New Roman" panose="02020603050405020304" pitchFamily="18" charset="0"/>
              </a:rPr>
              <a:t>, M.C.,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Kooi</a:t>
            </a:r>
            <a:r>
              <a:rPr lang="en-GB" sz="1800" i="1" kern="100">
                <a:effectLst/>
                <a:latin typeface="Aptos" panose="020B0004020202020204" pitchFamily="34" charset="0"/>
                <a:ea typeface="Aptos" panose="020B0004020202020204" pitchFamily="34" charset="0"/>
                <a:cs typeface="Times New Roman" panose="02020603050405020304" pitchFamily="18" charset="0"/>
              </a:rPr>
              <a:t>, E.M., Koper, J.F., Kouwenhoven, S.M.,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Lafeber</a:t>
            </a:r>
            <a:r>
              <a:rPr lang="en-GB" sz="1800" i="1" kern="100">
                <a:effectLst/>
                <a:latin typeface="Aptos" panose="020B0004020202020204" pitchFamily="34" charset="0"/>
                <a:ea typeface="Aptos" panose="020B0004020202020204" pitchFamily="34" charset="0"/>
                <a:cs typeface="Times New Roman" panose="02020603050405020304" pitchFamily="18" charset="0"/>
              </a:rPr>
              <a:t>, H.N.,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Mank</a:t>
            </a:r>
            <a:r>
              <a:rPr lang="en-GB" sz="1800" i="1" kern="100">
                <a:effectLst/>
                <a:latin typeface="Aptos" panose="020B0004020202020204" pitchFamily="34" charset="0"/>
                <a:ea typeface="Aptos" panose="020B0004020202020204" pitchFamily="34" charset="0"/>
                <a:cs typeface="Times New Roman" panose="02020603050405020304" pitchFamily="18" charset="0"/>
              </a:rPr>
              <a:t>, E. and van Toledo, L. (2016). Effect of donor milk on severe infections and mortality in very low-birth-weight infants: the early nutrition study randomized clinical trial. JAMA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Pediatrics</a:t>
            </a:r>
            <a:r>
              <a:rPr lang="en-GB" sz="1800" i="1" kern="100">
                <a:effectLst/>
                <a:latin typeface="Aptos" panose="020B0004020202020204" pitchFamily="34" charset="0"/>
                <a:ea typeface="Aptos" panose="020B0004020202020204" pitchFamily="34" charset="0"/>
                <a:cs typeface="Times New Roman" panose="02020603050405020304" pitchFamily="18" charset="0"/>
              </a:rPr>
              <a:t>, 170(7), pp.654-661.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O'Connor, D.L., Gibbins, S., Kiss, A., Bando, N., Brennan-</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Donnan</a:t>
            </a:r>
            <a:r>
              <a:rPr lang="en-GB" sz="1800" i="1" kern="100">
                <a:effectLst/>
                <a:latin typeface="Aptos" panose="020B0004020202020204" pitchFamily="34" charset="0"/>
                <a:ea typeface="Aptos" panose="020B0004020202020204" pitchFamily="34" charset="0"/>
                <a:cs typeface="Times New Roman" panose="02020603050405020304" pitchFamily="18" charset="0"/>
              </a:rPr>
              <a:t>, J., Ng, E., Campbell, D.M., Vaz, S.,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Fusch</a:t>
            </a:r>
            <a:r>
              <a:rPr lang="en-GB" sz="1800" i="1" kern="100">
                <a:effectLst/>
                <a:latin typeface="Aptos" panose="020B0004020202020204" pitchFamily="34" charset="0"/>
                <a:ea typeface="Aptos" panose="020B0004020202020204" pitchFamily="34" charset="0"/>
                <a:cs typeface="Times New Roman" panose="02020603050405020304" pitchFamily="18" charset="0"/>
              </a:rPr>
              <a:t>, 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Asztalos</a:t>
            </a:r>
            <a:r>
              <a:rPr lang="en-GB" sz="1800" i="1" kern="100">
                <a:effectLst/>
                <a:latin typeface="Aptos" panose="020B0004020202020204" pitchFamily="34" charset="0"/>
                <a:ea typeface="Aptos" panose="020B0004020202020204" pitchFamily="34" charset="0"/>
                <a:cs typeface="Times New Roman" panose="02020603050405020304" pitchFamily="18" charset="0"/>
              </a:rPr>
              <a:t>, E. and Church, P. (2016). GTA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DoMINO</a:t>
            </a:r>
            <a:r>
              <a:rPr lang="en-GB" sz="1800" i="1" kern="100">
                <a:effectLst/>
                <a:latin typeface="Aptos" panose="020B0004020202020204" pitchFamily="34" charset="0"/>
                <a:ea typeface="Aptos" panose="020B0004020202020204" pitchFamily="34" charset="0"/>
                <a:cs typeface="Times New Roman" panose="02020603050405020304" pitchFamily="18" charset="0"/>
              </a:rPr>
              <a:t> Feeding Group. Effect of supplemental donor human milk compared with preterm formula on neurodevelopment of very low-birth-weight infants at 18 months: a randomized clinical trial. JAMA, 316(18), pp.1897-1905.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Embleton, N.D.,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Moltu</a:t>
            </a:r>
            <a:r>
              <a:rPr lang="en-GB" sz="1800" i="1" kern="100">
                <a:effectLst/>
                <a:latin typeface="Aptos" panose="020B0004020202020204" pitchFamily="34" charset="0"/>
                <a:ea typeface="Aptos" panose="020B0004020202020204" pitchFamily="34" charset="0"/>
                <a:cs typeface="Times New Roman" panose="02020603050405020304" pitchFamily="18" charset="0"/>
              </a:rPr>
              <a:t>, S.J.,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Lapillonne</a:t>
            </a:r>
            <a:r>
              <a:rPr lang="en-GB" sz="1800" i="1" kern="100">
                <a:effectLst/>
                <a:latin typeface="Aptos" panose="020B0004020202020204" pitchFamily="34" charset="0"/>
                <a:ea typeface="Aptos" panose="020B0004020202020204" pitchFamily="34" charset="0"/>
                <a:cs typeface="Times New Roman" panose="02020603050405020304" pitchFamily="18" charset="0"/>
              </a:rPr>
              <a:t>, A., van den Akker, C.H.,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Carnielli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V.,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Fusch</a:t>
            </a:r>
            <a:r>
              <a:rPr lang="en-GB" sz="1800" i="1" kern="100">
                <a:effectLst/>
                <a:latin typeface="Aptos" panose="020B0004020202020204" pitchFamily="34" charset="0"/>
                <a:ea typeface="Aptos" panose="020B0004020202020204" pitchFamily="34" charset="0"/>
                <a:cs typeface="Times New Roman" panose="02020603050405020304" pitchFamily="18" charset="0"/>
              </a:rPr>
              <a:t>, 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Gerasimidis</a:t>
            </a:r>
            <a:r>
              <a:rPr lang="en-GB" sz="1800" i="1" kern="100">
                <a:effectLst/>
                <a:latin typeface="Aptos" panose="020B0004020202020204" pitchFamily="34" charset="0"/>
                <a:ea typeface="Aptos" panose="020B0004020202020204" pitchFamily="34" charset="0"/>
                <a:cs typeface="Times New Roman" panose="02020603050405020304" pitchFamily="18" charset="0"/>
              </a:rPr>
              <a:t>, K., van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Goudoever</a:t>
            </a:r>
            <a:r>
              <a:rPr lang="en-GB" sz="1800" i="1" kern="100">
                <a:effectLst/>
                <a:latin typeface="Aptos" panose="020B0004020202020204" pitchFamily="34" charset="0"/>
                <a:ea typeface="Aptos" panose="020B0004020202020204" pitchFamily="34" charset="0"/>
                <a:cs typeface="Times New Roman" panose="02020603050405020304" pitchFamily="18" charset="0"/>
              </a:rPr>
              <a:t>, J.B., Haiden, 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Iacobelli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a:t>
            </a:r>
            <a:r>
              <a:rPr lang="en-GB" sz="1800" i="1" kern="100">
                <a:effectLst/>
                <a:latin typeface="Aptos" panose="020B0004020202020204" pitchFamily="34" charset="0"/>
                <a:ea typeface="Aptos" panose="020B0004020202020204" pitchFamily="34" charset="0"/>
                <a:cs typeface="Times New Roman" panose="02020603050405020304" pitchFamily="18" charset="0"/>
              </a:rPr>
              <a:t> Gastroenterology and Nutrition, 76(2), pp.10-1097.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https://www.who.int/publications/i/item/9789240058262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26</a:t>
            </a:fld>
            <a:endParaRPr lang="en-GB"/>
          </a:p>
        </p:txBody>
      </p:sp>
    </p:spTree>
    <p:extLst>
      <p:ext uri="{BB962C8B-B14F-4D97-AF65-F5344CB8AC3E}">
        <p14:creationId xmlns:p14="http://schemas.microsoft.com/office/powerpoint/2010/main" val="1177666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Very preterm infants have higher nutrient requirements than an infant born full term. Breast milk fortifiers (BMF) are widely used in high-income settings as a relatively simple method to increase macro- and micronutrient intakes. However, the evidence of their long-term benefit is uncertain, and there are several associated risks. In this step, we discuss the nutrient needs of preterm infants and the use of BMF.</a:t>
            </a:r>
          </a:p>
          <a:p>
            <a:endParaRPr lang="en-GB"/>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Routine supplementation with iron and Vitamin D is recommended, but it is difficult to increase the amount of protein and energy in the diet without additional supplements. Breast milk has the perfect amount of nutrients for full-term babies and contains: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1-1.5g/100ml protein.</a:t>
            </a: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60-70kcal/100ml energy.</a:t>
            </a:r>
          </a:p>
          <a:p>
            <a:pPr marL="457200">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Feeding expressed breast milk at 180ml/kg/day will provide around 2-2.5g/kg/day of protein and 100kcal/kg/day energy. However, these intakes are lower than those required for some very preterm infants to gain weight at the same rate as a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fetus</a:t>
            </a:r>
            <a:r>
              <a:rPr lang="en-GB" sz="1800" kern="100">
                <a:effectLst/>
                <a:latin typeface="Aptos" panose="020B0004020202020204" pitchFamily="34" charset="0"/>
                <a:ea typeface="Aptos" panose="020B0004020202020204" pitchFamily="34" charset="0"/>
                <a:cs typeface="Times New Roman" panose="02020603050405020304" pitchFamily="18" charset="0"/>
              </a:rPr>
              <a:t>, or follow the centile lines on a typical preterm infant growth chart. Weight gain slower than the centile lines on a growth chart is therefore common in extremely preterm infants in resource limited settings.</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27</a:t>
            </a:fld>
            <a:endParaRPr lang="en-GB"/>
          </a:p>
        </p:txBody>
      </p:sp>
    </p:spTree>
    <p:extLst>
      <p:ext uri="{BB962C8B-B14F-4D97-AF65-F5344CB8AC3E}">
        <p14:creationId xmlns:p14="http://schemas.microsoft.com/office/powerpoint/2010/main" val="258624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28</a:t>
            </a:fld>
            <a:endParaRPr lang="en-GB"/>
          </a:p>
        </p:txBody>
      </p:sp>
    </p:spTree>
    <p:extLst>
      <p:ext uri="{BB962C8B-B14F-4D97-AF65-F5344CB8AC3E}">
        <p14:creationId xmlns:p14="http://schemas.microsoft.com/office/powerpoint/2010/main" val="59138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Several studies, and a Cochrane meta-analysis (Brown et al., 2020), have shown that fortification of human breast milk with multi-component BMF has small positive effects on growth prior to hospital discharge. These studies were mainly in high income countries.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Powdered fortifiers are made from cow’s milk and are available as sachets or tins with a scoop. They are mixed with breast milk at the cot side or in a ‘milk kitchen’. Multicomponent BMF powder contains protein and energy (macronutrients), as well as extra vitamins, minerals, and electrolytes (micronutrients). BMF therefore provides a relatively simple method of meeting nutrient requirements whilst continuing to provide all milk volume as mother’s own breast milk (or occasionally donor breast milk).</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Risks and benefits of BMF</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Despite the apparent benefits of fortifiers, no studies have shown improved longer term outcomes in important areas such as brain development in infancy. There are also potential risks and complications (see slide).</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It is therefore uncertain whether all preterm infants should receive breast milk fortification. Commercial human milk derived fortifiers are now available in the USA but are very expensive (over US$100 per day). Despite these potential concerns, fortifiers are widely used in high-income settings as a relatively simple method to increase macro- and micronutrient intakes, and are recommended by ESPGHAN. WHO does not recommend routine use but says it may be considered.</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29</a:t>
            </a:fld>
            <a:endParaRPr lang="en-GB"/>
          </a:p>
        </p:txBody>
      </p:sp>
    </p:spTree>
    <p:extLst>
      <p:ext uri="{BB962C8B-B14F-4D97-AF65-F5344CB8AC3E}">
        <p14:creationId xmlns:p14="http://schemas.microsoft.com/office/powerpoint/2010/main" val="37688266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Some hospitals use infant formula (either term or preterm formulations) and add this to breast milk. Studies have shown that with careful training, unit guidelines, and strict attention to hand washing (and infection control), this may be an effective strategy to improve weight gain. However, there have been few large studies to date. Furthermore, the amounts of protein and energy provided are not ‘balanced’, meaning that this method typically provides too little protein, and too much energy. Some hospitals may decide to replace some of the mother’s milk volume with formula, but in cases where there is sufficient mother’s milk, this is not recommended as it increases the risks of complications.</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Another way of providing additional nutrients is to increase the volume of breast milk that is given. Most hospitals feed milk at 150-180ml/kg/day, but several hospitals regularly use higher intakes - up to 200-220ml/kg/day. Small studies have shown that feeding at higher volumes appears safe (Travers et al., 2020). Despite this, some infants may experience increased gastric residuals, abdominal distension, or feeding intolerance as a result of these higher volumes. Once full feeds of around 180ml/kg/day has been achieved, one strategy is to gradually increase the milk feeds further by 10ml/kg/day every 1-2 days and observe how the baby tolerates these increases.</a:t>
            </a:r>
          </a:p>
          <a:p>
            <a:endParaRPr lang="en-GB"/>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As discussed earlier in this course, hind-milk has a higher fat content than foremilk. Limited data show that preferentially feeding hind-milk may be an effective strategy to improve weight gain in some preterm infants. However, there is currently no evidence to show that this improves long term brain outcomes.</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br>
              <a:rPr lang="en-GB">
                <a:effectLst/>
              </a:rPr>
            </a:br>
            <a:r>
              <a:rPr lang="en-GB" sz="1800">
                <a:effectLst/>
                <a:latin typeface="Aptos" panose="020B0004020202020204" pitchFamily="34" charset="0"/>
                <a:ea typeface="Aptos" panose="020B0004020202020204" pitchFamily="34" charset="0"/>
                <a:cs typeface="Times New Roman" panose="02020603050405020304" pitchFamily="18" charset="0"/>
              </a:rPr>
              <a:t>In resource-limited settings, it may be difficult to ensure that the weight gain of very preterm infants follows their centile lines. However, it is important to remember that mother’s own breast milk has the largest positive impact on infant health and survival. Furthermore, mother’s own breast milk has major effects on cognition in infancy, childhood, and adult life. Breast milk feeding plays a much more important role than simply weight gain. In addition to the nutrients provided, breast milk also provides healthy bacteria and other bioactive components that improve brain function.</a:t>
            </a:r>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30</a:t>
            </a:fld>
            <a:endParaRPr lang="en-GB"/>
          </a:p>
        </p:txBody>
      </p:sp>
    </p:spTree>
    <p:extLst>
      <p:ext uri="{BB962C8B-B14F-4D97-AF65-F5344CB8AC3E}">
        <p14:creationId xmlns:p14="http://schemas.microsoft.com/office/powerpoint/2010/main" val="1757222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References for slides 27-31</a:t>
            </a: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Embleton, N.D.,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Moltu</a:t>
            </a:r>
            <a:r>
              <a:rPr lang="en-GB" sz="1800" i="1" kern="100">
                <a:effectLst/>
                <a:latin typeface="Aptos" panose="020B0004020202020204" pitchFamily="34" charset="0"/>
                <a:ea typeface="Aptos" panose="020B0004020202020204" pitchFamily="34" charset="0"/>
                <a:cs typeface="Times New Roman" panose="02020603050405020304" pitchFamily="18" charset="0"/>
              </a:rPr>
              <a:t>, S.J.,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Lapillonne</a:t>
            </a:r>
            <a:r>
              <a:rPr lang="en-GB" sz="1800" i="1" kern="100">
                <a:effectLst/>
                <a:latin typeface="Aptos" panose="020B0004020202020204" pitchFamily="34" charset="0"/>
                <a:ea typeface="Aptos" panose="020B0004020202020204" pitchFamily="34" charset="0"/>
                <a:cs typeface="Times New Roman" panose="02020603050405020304" pitchFamily="18" charset="0"/>
              </a:rPr>
              <a:t>, A., van den Akker, C.H.,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Carnielli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V.,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Fusch</a:t>
            </a:r>
            <a:r>
              <a:rPr lang="en-GB" sz="1800" i="1" kern="100">
                <a:effectLst/>
                <a:latin typeface="Aptos" panose="020B0004020202020204" pitchFamily="34" charset="0"/>
                <a:ea typeface="Aptos" panose="020B0004020202020204" pitchFamily="34" charset="0"/>
                <a:cs typeface="Times New Roman" panose="02020603050405020304" pitchFamily="18" charset="0"/>
              </a:rPr>
              <a:t>, 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Gerasimidis</a:t>
            </a:r>
            <a:r>
              <a:rPr lang="en-GB" sz="1800" i="1" kern="100">
                <a:effectLst/>
                <a:latin typeface="Aptos" panose="020B0004020202020204" pitchFamily="34" charset="0"/>
                <a:ea typeface="Aptos" panose="020B0004020202020204" pitchFamily="34" charset="0"/>
                <a:cs typeface="Times New Roman" panose="02020603050405020304" pitchFamily="18" charset="0"/>
              </a:rPr>
              <a:t>, K., van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Goudoever</a:t>
            </a:r>
            <a:r>
              <a:rPr lang="en-GB" sz="1800" i="1" kern="100">
                <a:effectLst/>
                <a:latin typeface="Aptos" panose="020B0004020202020204" pitchFamily="34" charset="0"/>
                <a:ea typeface="Aptos" panose="020B0004020202020204" pitchFamily="34" charset="0"/>
                <a:cs typeface="Times New Roman" panose="02020603050405020304" pitchFamily="18" charset="0"/>
              </a:rPr>
              <a:t>, J.B., Haiden, 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Iacobelli</a:t>
            </a:r>
            <a:r>
              <a:rPr lang="en-GB" sz="1800" i="1" kern="100">
                <a:effectLst/>
                <a:latin typeface="Aptos" panose="020B000402020202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a:t>
            </a:r>
            <a:r>
              <a:rPr lang="en-GB" sz="1800" i="1" kern="100">
                <a:effectLst/>
                <a:latin typeface="Aptos" panose="020B0004020202020204" pitchFamily="34" charset="0"/>
                <a:ea typeface="Aptos" panose="020B0004020202020204" pitchFamily="34" charset="0"/>
                <a:cs typeface="Times New Roman" panose="02020603050405020304" pitchFamily="18" charset="0"/>
              </a:rPr>
              <a:t> Gastroenterology and Nutrition, 76(2), pp.10-1097.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Travers, C.P., Wang, T., Salas, A.A., Schofield, E., Dills, M., Laney, D., Yee, A., Bhatia, A., Winter, L.,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Ambalavanan</a:t>
            </a:r>
            <a:r>
              <a:rPr lang="en-GB" sz="1800" i="1" kern="100">
                <a:effectLst/>
                <a:latin typeface="Aptos" panose="020B0004020202020204" pitchFamily="34" charset="0"/>
                <a:ea typeface="Aptos" panose="020B0004020202020204" pitchFamily="34" charset="0"/>
                <a:cs typeface="Times New Roman" panose="02020603050405020304" pitchFamily="18" charset="0"/>
              </a:rPr>
              <a:t>, N. and Carlo, W.A. (2020). Higher-or usual-volume feedings in infants born very preterm: a randomized clinical trial. The Journal of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Pediatrics</a:t>
            </a:r>
            <a:r>
              <a:rPr lang="en-GB" sz="1800" i="1" kern="100">
                <a:effectLst/>
                <a:latin typeface="Aptos" panose="020B0004020202020204" pitchFamily="34" charset="0"/>
                <a:ea typeface="Aptos" panose="020B0004020202020204" pitchFamily="34" charset="0"/>
                <a:cs typeface="Times New Roman" panose="02020603050405020304" pitchFamily="18" charset="0"/>
              </a:rPr>
              <a:t>, 224, pp.66-71.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Cochrane Neonatal Group, Brown, J.V.E., Lin, L., Embleton, N.D., Harding, J.E. and McGuire, W. (1996). Multi</a:t>
            </a:r>
            <a:r>
              <a:rPr lang="en-GB" sz="1800" i="1" kern="100">
                <a:effectLst/>
                <a:latin typeface="Cambria Math" panose="02040503050406030204" pitchFamily="18" charset="0"/>
                <a:ea typeface="Aptos" panose="020B0004020202020204" pitchFamily="34" charset="0"/>
                <a:cs typeface="Cambria Math" panose="02040503050406030204" pitchFamily="18" charset="0"/>
              </a:rPr>
              <a:t>‐</a:t>
            </a:r>
            <a:r>
              <a:rPr lang="en-GB" sz="1800" i="1" kern="100">
                <a:effectLst/>
                <a:latin typeface="Aptos" panose="020B0004020202020204" pitchFamily="34" charset="0"/>
                <a:ea typeface="Aptos" panose="020B0004020202020204" pitchFamily="34" charset="0"/>
                <a:cs typeface="Times New Roman" panose="02020603050405020304" pitchFamily="18" charset="0"/>
              </a:rPr>
              <a:t>nutrient fortification of human milk for preterm infants. Cochrane Database of Systematic Reviews 2020, 6.</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https://www.who.int/publications/i/item/9789240058262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31</a:t>
            </a:fld>
            <a:endParaRPr lang="en-GB"/>
          </a:p>
        </p:txBody>
      </p:sp>
    </p:spTree>
    <p:extLst>
      <p:ext uri="{BB962C8B-B14F-4D97-AF65-F5344CB8AC3E}">
        <p14:creationId xmlns:p14="http://schemas.microsoft.com/office/powerpoint/2010/main" val="2451022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In this step, we will consider the importance of sensory aspects of feeding including touch, smell, and taste, and the importance of the hospital environment such as the presence of light and noise. We will discuss how sensory aspects impact on physiological stability, weight gain, and feed tolerance, and how relatively simple actions in the hospital can improve breastfeeding success.</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32</a:t>
            </a:fld>
            <a:endParaRPr lang="en-GB"/>
          </a:p>
        </p:txBody>
      </p:sp>
    </p:spTree>
    <p:extLst>
      <p:ext uri="{BB962C8B-B14F-4D97-AF65-F5344CB8AC3E}">
        <p14:creationId xmlns:p14="http://schemas.microsoft.com/office/powerpoint/2010/main" val="303746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tabLst>
                <a:tab pos="1261110" algn="l"/>
              </a:tabLst>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Taste and Smell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Smell and taste starts to develop in the </a:t>
            </a:r>
            <a:r>
              <a:rPr lang="en-GB" sz="1800" b="1" kern="100">
                <a:effectLst/>
                <a:latin typeface="Aptos" panose="020B0004020202020204" pitchFamily="34" charset="0"/>
                <a:ea typeface="Aptos" panose="020B0004020202020204" pitchFamily="34" charset="0"/>
                <a:cs typeface="Times New Roman" panose="02020603050405020304" pitchFamily="18" charset="0"/>
              </a:rPr>
              <a:t>third trimester.</a:t>
            </a:r>
            <a:r>
              <a:rPr lang="en-GB" sz="1800" kern="100">
                <a:effectLst/>
                <a:latin typeface="Aptos" panose="020B0004020202020204" pitchFamily="34" charset="0"/>
                <a:ea typeface="Aptos" panose="020B0004020202020204" pitchFamily="34" charset="0"/>
                <a:cs typeface="Times New Roman" panose="02020603050405020304" pitchFamily="18" charset="0"/>
              </a:rPr>
              <a:t> This means that newborn babies, including those born preterm, can smell and taste immediately after they are born (</a:t>
            </a:r>
            <a:r>
              <a:rPr lang="en-GB" sz="1800" kern="100" err="1">
                <a:effectLst/>
                <a:latin typeface="Aptos" panose="020B0004020202020204" pitchFamily="34" charset="0"/>
                <a:ea typeface="Aptos" panose="020B0004020202020204" pitchFamily="34" charset="0"/>
                <a:cs typeface="Times New Roman" panose="02020603050405020304" pitchFamily="18" charset="0"/>
              </a:rPr>
              <a:t>Cakirli</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2021). Studies show babies can distinguish the smell of their own mother’s breast milk from another mother’s milk, and that newborn babies will attempt to crawl towards the smell of their own mother’s milk (</a:t>
            </a:r>
            <a:r>
              <a:rPr lang="en-GB" sz="1800" kern="100" err="1">
                <a:effectLst/>
                <a:latin typeface="Aptos" panose="020B0004020202020204" pitchFamily="34" charset="0"/>
                <a:ea typeface="Aptos" panose="020B0004020202020204" pitchFamily="34" charset="0"/>
                <a:cs typeface="Times New Roman" panose="02020603050405020304" pitchFamily="18" charset="0"/>
              </a:rPr>
              <a:t>Varendi</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2001).</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There are also studies showing that the </a:t>
            </a:r>
            <a:r>
              <a:rPr lang="en-GB" sz="1800" b="1" kern="100">
                <a:effectLst/>
                <a:latin typeface="Aptos" panose="020B0004020202020204" pitchFamily="34" charset="0"/>
                <a:ea typeface="Aptos" panose="020B0004020202020204" pitchFamily="34" charset="0"/>
                <a:cs typeface="Times New Roman" panose="02020603050405020304" pitchFamily="18" charset="0"/>
              </a:rPr>
              <a:t>flavours and tastes</a:t>
            </a:r>
            <a:r>
              <a:rPr lang="en-GB" sz="1800" kern="100">
                <a:effectLst/>
                <a:latin typeface="Aptos" panose="020B0004020202020204" pitchFamily="34" charset="0"/>
                <a:ea typeface="Aptos" panose="020B0004020202020204" pitchFamily="34" charset="0"/>
                <a:cs typeface="Times New Roman" panose="02020603050405020304" pitchFamily="18" charset="0"/>
              </a:rPr>
              <a:t> that a newborn baby is exposed to impact on their feeding </a:t>
            </a:r>
            <a:r>
              <a:rPr lang="en-GB" sz="1800" kern="100" err="1">
                <a:effectLst/>
                <a:latin typeface="Aptos" panose="020B0004020202020204" pitchFamily="34" charset="0"/>
                <a:ea typeface="Aptos" panose="020B0004020202020204" pitchFamily="34" charset="0"/>
                <a:cs typeface="Times New Roman" panose="02020603050405020304" pitchFamily="18" charset="0"/>
              </a:rPr>
              <a:t>behaviors</a:t>
            </a:r>
            <a:r>
              <a:rPr lang="en-GB" sz="1800" kern="100">
                <a:effectLst/>
                <a:latin typeface="Aptos" panose="020B0004020202020204" pitchFamily="34" charset="0"/>
                <a:ea typeface="Aptos" panose="020B0004020202020204" pitchFamily="34" charset="0"/>
                <a:cs typeface="Times New Roman" panose="02020603050405020304" pitchFamily="18" charset="0"/>
              </a:rPr>
              <a:t> when they are older (Mennella et al., 2011). Breast milk has the smell of the mother, along with the food she eats. This may be an important mechanism that explains why children who were breastfed (rather than formula milk fed) tolerate a wider variety of dietary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flavors</a:t>
            </a:r>
            <a:r>
              <a:rPr lang="en-GB" sz="1800" kern="100">
                <a:effectLst/>
                <a:latin typeface="Aptos" panose="020B0004020202020204" pitchFamily="34" charset="0"/>
                <a:ea typeface="Aptos" panose="020B0004020202020204" pitchFamily="34" charset="0"/>
                <a:cs typeface="Times New Roman" panose="02020603050405020304" pitchFamily="18" charset="0"/>
              </a:rPr>
              <a:t> and tastes when they are older.</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These </a:t>
            </a:r>
            <a:r>
              <a:rPr lang="en-GB" sz="1800" b="1" kern="100">
                <a:effectLst/>
                <a:latin typeface="Aptos" panose="020B0004020202020204" pitchFamily="34" charset="0"/>
                <a:ea typeface="Aptos" panose="020B0004020202020204" pitchFamily="34" charset="0"/>
                <a:cs typeface="Times New Roman" panose="02020603050405020304" pitchFamily="18" charset="0"/>
              </a:rPr>
              <a:t>‘sensory’ aspects</a:t>
            </a:r>
            <a:r>
              <a:rPr lang="en-GB" sz="1800" kern="100">
                <a:effectLst/>
                <a:latin typeface="Aptos" panose="020B0004020202020204" pitchFamily="34" charset="0"/>
                <a:ea typeface="Aptos" panose="020B0004020202020204" pitchFamily="34" charset="0"/>
                <a:cs typeface="Times New Roman" panose="02020603050405020304" pitchFamily="18" charset="0"/>
              </a:rPr>
              <a:t> must therefore be considered an </a:t>
            </a:r>
            <a:r>
              <a:rPr lang="en-GB" sz="1800" b="1" kern="100">
                <a:effectLst/>
                <a:latin typeface="Aptos" panose="020B0004020202020204" pitchFamily="34" charset="0"/>
                <a:ea typeface="Aptos" panose="020B0004020202020204" pitchFamily="34" charset="0"/>
                <a:cs typeface="Times New Roman" panose="02020603050405020304" pitchFamily="18" charset="0"/>
              </a:rPr>
              <a:t>essential component</a:t>
            </a:r>
            <a:r>
              <a:rPr lang="en-GB" sz="1800" kern="100">
                <a:effectLst/>
                <a:latin typeface="Aptos" panose="020B0004020202020204" pitchFamily="34" charset="0"/>
                <a:ea typeface="Aptos" panose="020B0004020202020204" pitchFamily="34" charset="0"/>
                <a:cs typeface="Times New Roman" panose="02020603050405020304" pitchFamily="18" charset="0"/>
              </a:rPr>
              <a:t> of nutritional management for preterm infants. Data show that exposing preterm infants to the smell of their mother’s milk may accelerate feed tolerance and advancement (</a:t>
            </a:r>
            <a:r>
              <a:rPr lang="en-GB" sz="1800" kern="100" err="1">
                <a:effectLst/>
                <a:latin typeface="Aptos" panose="020B0004020202020204" pitchFamily="34" charset="0"/>
                <a:ea typeface="Aptos" panose="020B0004020202020204" pitchFamily="34" charset="0"/>
                <a:cs typeface="Times New Roman" panose="02020603050405020304" pitchFamily="18" charset="0"/>
              </a:rPr>
              <a:t>Muelbert</a:t>
            </a:r>
            <a:r>
              <a:rPr lang="en-GB" sz="1800" kern="100">
                <a:effectLst/>
                <a:latin typeface="Aptos" panose="020B0004020202020204" pitchFamily="34" charset="0"/>
                <a:ea typeface="Aptos" panose="020B0004020202020204" pitchFamily="34" charset="0"/>
                <a:cs typeface="Times New Roman" panose="02020603050405020304" pitchFamily="18" charset="0"/>
              </a:rPr>
              <a:t> et al., 2018), and possibly even head growth (Beker et al., 2021).</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Touch and Togetherness</a:t>
            </a:r>
          </a:p>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Touch is a critical element promoted by KMC and emphasises the importance of </a:t>
            </a:r>
            <a:r>
              <a:rPr lang="en-GB" sz="1800" b="1" kern="100">
                <a:effectLst/>
                <a:latin typeface="Aptos" panose="020B0004020202020204" pitchFamily="34" charset="0"/>
                <a:ea typeface="Aptos" panose="020B0004020202020204" pitchFamily="34" charset="0"/>
                <a:cs typeface="Times New Roman" panose="02020603050405020304" pitchFamily="18" charset="0"/>
              </a:rPr>
              <a:t>togetherness and non-separation</a:t>
            </a:r>
            <a:r>
              <a:rPr lang="en-GB" sz="1800" kern="100">
                <a:effectLst/>
                <a:latin typeface="Aptos" panose="020B0004020202020204" pitchFamily="34" charset="0"/>
                <a:ea typeface="Aptos" panose="020B0004020202020204" pitchFamily="34" charset="0"/>
                <a:cs typeface="Times New Roman" panose="02020603050405020304" pitchFamily="18" charset="0"/>
              </a:rPr>
              <a:t> as elements of </a:t>
            </a:r>
            <a:r>
              <a:rPr lang="en-GB" sz="1800" b="1" kern="100">
                <a:effectLst/>
                <a:latin typeface="Aptos" panose="020B0004020202020204" pitchFamily="34" charset="0"/>
                <a:ea typeface="Aptos" panose="020B0004020202020204" pitchFamily="34" charset="0"/>
                <a:cs typeface="Times New Roman" panose="02020603050405020304" pitchFamily="18" charset="0"/>
              </a:rPr>
              <a:t>holistic nutritional management</a:t>
            </a:r>
            <a:r>
              <a:rPr lang="en-GB" sz="1800" kern="100">
                <a:effectLst/>
                <a:latin typeface="Aptos" panose="020B0004020202020204" pitchFamily="34" charset="0"/>
                <a:ea typeface="Aptos" panose="020B0004020202020204" pitchFamily="34" charset="0"/>
                <a:cs typeface="Times New Roman" panose="02020603050405020304" pitchFamily="18" charset="0"/>
              </a:rPr>
              <a:t>. Studies show that cardiorespiratory stability is improved when babies are receiving KMC compared to incubator care. KMC infants have fewer bradycardic and </a:t>
            </a:r>
            <a:r>
              <a:rPr lang="en-GB" sz="1800" kern="100" err="1">
                <a:effectLst/>
                <a:latin typeface="Aptos" panose="020B0004020202020204" pitchFamily="34" charset="0"/>
                <a:ea typeface="Aptos" panose="020B0004020202020204" pitchFamily="34" charset="0"/>
                <a:cs typeface="Times New Roman" panose="02020603050405020304" pitchFamily="18" charset="0"/>
              </a:rPr>
              <a:t>apneic</a:t>
            </a:r>
            <a:r>
              <a:rPr lang="en-GB" sz="1800" kern="100">
                <a:effectLst/>
                <a:latin typeface="Aptos" panose="020B0004020202020204" pitchFamily="34" charset="0"/>
                <a:ea typeface="Aptos" panose="020B0004020202020204" pitchFamily="34" charset="0"/>
                <a:cs typeface="Times New Roman" panose="02020603050405020304" pitchFamily="18" charset="0"/>
              </a:rPr>
              <a:t> episodes (Mitchell </a:t>
            </a:r>
            <a:r>
              <a:rPr lang="en-GB" sz="1800" i="1" kern="100">
                <a:effectLst/>
                <a:latin typeface="Aptos" panose="020B0004020202020204" pitchFamily="34" charset="0"/>
                <a:ea typeface="Aptos" panose="020B0004020202020204" pitchFamily="34" charset="0"/>
                <a:cs typeface="Times New Roman" panose="02020603050405020304" pitchFamily="18" charset="0"/>
              </a:rPr>
              <a:t>et al.</a:t>
            </a:r>
            <a:r>
              <a:rPr lang="en-GB" sz="1800" kern="100">
                <a:effectLst/>
                <a:latin typeface="Aptos" panose="020B0004020202020204" pitchFamily="34" charset="0"/>
                <a:ea typeface="Aptos" panose="020B0004020202020204" pitchFamily="34" charset="0"/>
                <a:cs typeface="Times New Roman" panose="02020603050405020304" pitchFamily="18" charset="0"/>
              </a:rPr>
              <a:t>, 2013). This may also result in better feed tolerance and motility. KMC also improves </a:t>
            </a:r>
            <a:r>
              <a:rPr lang="en-GB" sz="1800" b="1" kern="100">
                <a:effectLst/>
                <a:latin typeface="Aptos" panose="020B0004020202020204" pitchFamily="34" charset="0"/>
                <a:ea typeface="Aptos" panose="020B0004020202020204" pitchFamily="34" charset="0"/>
                <a:cs typeface="Times New Roman" panose="02020603050405020304" pitchFamily="18" charset="0"/>
              </a:rPr>
              <a:t>breast milk production</a:t>
            </a:r>
            <a:r>
              <a:rPr lang="en-GB" sz="1800" kern="100">
                <a:effectLst/>
                <a:latin typeface="Aptos" panose="020B0004020202020204" pitchFamily="34" charset="0"/>
                <a:ea typeface="Aptos" panose="020B0004020202020204" pitchFamily="34" charset="0"/>
                <a:cs typeface="Times New Roman" panose="02020603050405020304" pitchFamily="18" charset="0"/>
              </a:rPr>
              <a:t> and decreases maternal stress levels (</a:t>
            </a:r>
            <a:r>
              <a:rPr lang="en-GB" sz="1800" kern="100" err="1">
                <a:effectLst/>
                <a:latin typeface="Aptos" panose="020B0004020202020204" pitchFamily="34" charset="0"/>
                <a:ea typeface="Aptos" panose="020B0004020202020204" pitchFamily="34" charset="0"/>
                <a:cs typeface="Times New Roman" panose="02020603050405020304" pitchFamily="18" charset="0"/>
              </a:rPr>
              <a:t>Coşkun</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r>
              <a:rPr lang="en-GB" sz="1800" i="1" kern="100">
                <a:effectLst/>
                <a:latin typeface="Aptos" panose="020B0004020202020204" pitchFamily="34" charset="0"/>
                <a:ea typeface="Aptos" panose="020B0004020202020204" pitchFamily="34" charset="0"/>
                <a:cs typeface="Times New Roman" panose="02020603050405020304" pitchFamily="18" charset="0"/>
              </a:rPr>
              <a:t>et al.</a:t>
            </a:r>
            <a:r>
              <a:rPr lang="en-GB" sz="1800" kern="100">
                <a:effectLst/>
                <a:latin typeface="Aptos" panose="020B0004020202020204" pitchFamily="34" charset="0"/>
                <a:ea typeface="Aptos" panose="020B0004020202020204" pitchFamily="34" charset="0"/>
                <a:cs typeface="Times New Roman" panose="02020603050405020304" pitchFamily="18" charset="0"/>
              </a:rPr>
              <a:t>, 2019), meaning the mother is better able to provide nurturing support and milk.</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Caring for preterm and LBW infants can involve </a:t>
            </a:r>
            <a:r>
              <a:rPr lang="en-GB" sz="1800" b="1" kern="100">
                <a:effectLst/>
                <a:latin typeface="Aptos" panose="020B0004020202020204" pitchFamily="34" charset="0"/>
                <a:ea typeface="Aptos" panose="020B0004020202020204" pitchFamily="34" charset="0"/>
                <a:cs typeface="Times New Roman" panose="02020603050405020304" pitchFamily="18" charset="0"/>
              </a:rPr>
              <a:t>painful procedures</a:t>
            </a:r>
            <a:r>
              <a:rPr lang="en-GB" sz="1800" kern="100">
                <a:effectLst/>
                <a:latin typeface="Aptos" panose="020B0004020202020204" pitchFamily="34" charset="0"/>
                <a:ea typeface="Aptos" panose="020B0004020202020204" pitchFamily="34" charset="0"/>
                <a:cs typeface="Times New Roman" panose="02020603050405020304" pitchFamily="18" charset="0"/>
              </a:rPr>
              <a:t> such as blood tests, heel prick tests, or eye examinations. Increasing evidence shows that breastfeeding, providing expressed breast milk into the mouth, or even simply exposing the infant to the smell of their mother’s milk reduces pain responses during painful stimuli (Shah </a:t>
            </a:r>
            <a:r>
              <a:rPr lang="en-GB" sz="1800" i="1" kern="100">
                <a:effectLst/>
                <a:latin typeface="Aptos" panose="020B0004020202020204" pitchFamily="34" charset="0"/>
                <a:ea typeface="Aptos" panose="020B0004020202020204" pitchFamily="34" charset="0"/>
                <a:cs typeface="Times New Roman" panose="02020603050405020304" pitchFamily="18" charset="0"/>
              </a:rPr>
              <a:t>et al.</a:t>
            </a:r>
            <a:r>
              <a:rPr lang="en-GB" sz="1800" kern="100">
                <a:effectLst/>
                <a:latin typeface="Aptos" panose="020B0004020202020204" pitchFamily="34" charset="0"/>
                <a:ea typeface="Aptos" panose="020B0004020202020204" pitchFamily="34" charset="0"/>
                <a:cs typeface="Times New Roman" panose="02020603050405020304" pitchFamily="18" charset="0"/>
              </a:rPr>
              <a:t>, 2012; </a:t>
            </a:r>
            <a:r>
              <a:rPr lang="en-GB" sz="1800" kern="100" err="1">
                <a:effectLst/>
                <a:latin typeface="Aptos" panose="020B0004020202020204" pitchFamily="34" charset="0"/>
                <a:ea typeface="Aptos" panose="020B0004020202020204" pitchFamily="34" charset="0"/>
                <a:cs typeface="Times New Roman" panose="02020603050405020304" pitchFamily="18" charset="0"/>
              </a:rPr>
              <a:t>Velumela</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r>
              <a:rPr lang="en-GB" sz="1800" i="1" kern="100">
                <a:effectLst/>
                <a:latin typeface="Aptos" panose="020B0004020202020204" pitchFamily="34" charset="0"/>
                <a:ea typeface="Aptos" panose="020B0004020202020204" pitchFamily="34" charset="0"/>
                <a:cs typeface="Times New Roman" panose="02020603050405020304" pitchFamily="18" charset="0"/>
              </a:rPr>
              <a:t>et al.</a:t>
            </a:r>
            <a:r>
              <a:rPr lang="en-GB" sz="1800" kern="100">
                <a:effectLst/>
                <a:latin typeface="Aptos" panose="020B0004020202020204" pitchFamily="34" charset="0"/>
                <a:ea typeface="Aptos" panose="020B0004020202020204" pitchFamily="34" charset="0"/>
                <a:cs typeface="Times New Roman" panose="02020603050405020304" pitchFamily="18" charset="0"/>
              </a:rPr>
              <a:t>, 2022). The benefits of breast milk smell and taste, and pain reduction emphasise that </a:t>
            </a:r>
            <a:r>
              <a:rPr lang="en-GB" sz="1800" b="1" kern="100">
                <a:effectLst/>
                <a:latin typeface="Aptos" panose="020B0004020202020204" pitchFamily="34" charset="0"/>
                <a:ea typeface="Aptos" panose="020B0004020202020204" pitchFamily="34" charset="0"/>
                <a:cs typeface="Times New Roman" panose="02020603050405020304" pitchFamily="18" charset="0"/>
              </a:rPr>
              <a:t>“</a:t>
            </a:r>
            <a:r>
              <a:rPr lang="en-GB" sz="1800" b="1" i="1" kern="100">
                <a:effectLst/>
                <a:latin typeface="Aptos" panose="020B0004020202020204" pitchFamily="34" charset="0"/>
                <a:ea typeface="Aptos" panose="020B0004020202020204" pitchFamily="34" charset="0"/>
                <a:cs typeface="Times New Roman" panose="02020603050405020304" pitchFamily="18" charset="0"/>
              </a:rPr>
              <a:t>Breast milk is more than food</a:t>
            </a:r>
            <a:r>
              <a:rPr lang="en-GB" sz="1800" b="1" kern="100">
                <a:effectLst/>
                <a:latin typeface="Aptos" panose="020B0004020202020204" pitchFamily="34" charset="0"/>
                <a:ea typeface="Aptos" panose="020B0004020202020204" pitchFamily="34" charset="0"/>
                <a:cs typeface="Times New Roman" panose="02020603050405020304" pitchFamily="18" charset="0"/>
              </a:rPr>
              <a:t>”</a:t>
            </a:r>
            <a:r>
              <a:rPr lang="en-GB" sz="1800" kern="10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33</a:t>
            </a:fld>
            <a:endParaRPr lang="en-GB"/>
          </a:p>
        </p:txBody>
      </p:sp>
    </p:spTree>
    <p:extLst>
      <p:ext uri="{BB962C8B-B14F-4D97-AF65-F5344CB8AC3E}">
        <p14:creationId xmlns:p14="http://schemas.microsoft.com/office/powerpoint/2010/main" val="3407563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Noise</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Sound perception develops in the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fetus</a:t>
            </a:r>
            <a:r>
              <a:rPr lang="en-GB" sz="1800" kern="100">
                <a:effectLst/>
                <a:latin typeface="Aptos" panose="020B0004020202020204" pitchFamily="34" charset="0"/>
                <a:ea typeface="Aptos" panose="020B0004020202020204" pitchFamily="34" charset="0"/>
                <a:cs typeface="Times New Roman" panose="02020603050405020304" pitchFamily="18" charset="0"/>
              </a:rPr>
              <a:t> from 18 weeks gestation, and by 28 weeks a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fetus</a:t>
            </a:r>
            <a:r>
              <a:rPr lang="en-GB" sz="1800" kern="100">
                <a:effectLst/>
                <a:latin typeface="Aptos" panose="020B0004020202020204" pitchFamily="34" charset="0"/>
                <a:ea typeface="Aptos" panose="020B0004020202020204" pitchFamily="34" charset="0"/>
                <a:cs typeface="Times New Roman" panose="02020603050405020304" pitchFamily="18" charset="0"/>
              </a:rPr>
              <a:t> can hear sounds outside the uterus. Preterm and LBW infants are often exposed to loud </a:t>
            </a:r>
            <a:r>
              <a:rPr lang="en-GB" sz="1800" b="1" kern="100">
                <a:effectLst/>
                <a:latin typeface="Aptos" panose="020B0004020202020204" pitchFamily="34" charset="0"/>
                <a:ea typeface="Aptos" panose="020B0004020202020204" pitchFamily="34" charset="0"/>
                <a:cs typeface="Times New Roman" panose="02020603050405020304" pitchFamily="18" charset="0"/>
              </a:rPr>
              <a:t>noise in the hospital environment</a:t>
            </a:r>
            <a:r>
              <a:rPr lang="en-GB" sz="1800" kern="100">
                <a:effectLst/>
                <a:latin typeface="Aptos" panose="020B0004020202020204" pitchFamily="34" charset="0"/>
                <a:ea typeface="Aptos" panose="020B0004020202020204" pitchFamily="34" charset="0"/>
                <a:cs typeface="Times New Roman" panose="02020603050405020304" pitchFamily="18" charset="0"/>
              </a:rPr>
              <a:t> which may result in </a:t>
            </a:r>
            <a:r>
              <a:rPr lang="en-GB" sz="1800" kern="100" err="1">
                <a:effectLst/>
                <a:latin typeface="Aptos" panose="020B0004020202020204" pitchFamily="34" charset="0"/>
                <a:ea typeface="Aptos" panose="020B0004020202020204" pitchFamily="34" charset="0"/>
                <a:cs typeface="Times New Roman" panose="02020603050405020304" pitchFamily="18" charset="0"/>
              </a:rPr>
              <a:t>apnea</a:t>
            </a:r>
            <a:r>
              <a:rPr lang="en-GB" sz="1800" kern="100">
                <a:effectLst/>
                <a:latin typeface="Aptos" panose="020B0004020202020204" pitchFamily="34" charset="0"/>
                <a:ea typeface="Aptos" panose="020B0004020202020204" pitchFamily="34" charset="0"/>
                <a:cs typeface="Times New Roman" panose="02020603050405020304" pitchFamily="18" charset="0"/>
              </a:rPr>
              <a:t>, heart rate instability, and changes in oxygenation. Sources of noise included monitors and alarms, conversations/speaking, closing of doors and bin lids, and movement of equipment. Prolonged exposure to noise increases the risk of hearing loss, </a:t>
            </a:r>
            <a:r>
              <a:rPr lang="en-GB" sz="1800" b="1" kern="100">
                <a:effectLst/>
                <a:latin typeface="Aptos" panose="020B0004020202020204" pitchFamily="34" charset="0"/>
                <a:ea typeface="Aptos" panose="020B0004020202020204" pitchFamily="34" charset="0"/>
                <a:cs typeface="Times New Roman" panose="02020603050405020304" pitchFamily="18" charset="0"/>
              </a:rPr>
              <a:t>abnormal brain and sensory development</a:t>
            </a:r>
            <a:r>
              <a:rPr lang="en-GB" sz="1800" kern="100">
                <a:effectLst/>
                <a:latin typeface="Aptos" panose="020B0004020202020204" pitchFamily="34" charset="0"/>
                <a:ea typeface="Aptos" panose="020B0004020202020204" pitchFamily="34" charset="0"/>
                <a:cs typeface="Times New Roman" panose="02020603050405020304" pitchFamily="18" charset="0"/>
              </a:rPr>
              <a:t>, and problems with speech and language development. Reducing noise levels to a minimum will promote sleep cycles, physiological stability, feed tolerance and result in faster attainment of full feeds and successful breastfeeding.</a:t>
            </a:r>
          </a:p>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200"/>
              </a:spcBef>
            </a:pPr>
            <a:r>
              <a:rPr lang="en-GB" sz="1800" b="1" kern="10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Light</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The retina starts to develop in the </a:t>
            </a:r>
            <a:r>
              <a:rPr lang="en-GB" sz="1800" b="1" kern="100">
                <a:effectLst/>
                <a:latin typeface="Aptos" panose="020B0004020202020204" pitchFamily="34" charset="0"/>
                <a:ea typeface="Aptos" panose="020B0004020202020204" pitchFamily="34" charset="0"/>
                <a:cs typeface="Times New Roman" panose="02020603050405020304" pitchFamily="18" charset="0"/>
              </a:rPr>
              <a:t>first trimester</a:t>
            </a:r>
            <a:r>
              <a:rPr lang="en-GB" sz="1800" kern="100">
                <a:effectLst/>
                <a:latin typeface="Aptos" panose="020B0004020202020204" pitchFamily="34" charset="0"/>
                <a:ea typeface="Aptos" panose="020B0004020202020204" pitchFamily="34" charset="0"/>
                <a:cs typeface="Times New Roman" panose="02020603050405020304" pitchFamily="18" charset="0"/>
              </a:rPr>
              <a:t>; eye movements are detected at the beginning of the </a:t>
            </a:r>
            <a:r>
              <a:rPr lang="en-GB" sz="1800" b="1" kern="100">
                <a:effectLst/>
                <a:latin typeface="Aptos" panose="020B0004020202020204" pitchFamily="34" charset="0"/>
                <a:ea typeface="Aptos" panose="020B0004020202020204" pitchFamily="34" charset="0"/>
                <a:cs typeface="Times New Roman" panose="02020603050405020304" pitchFamily="18" charset="0"/>
              </a:rPr>
              <a:t>second trimester,</a:t>
            </a:r>
            <a:r>
              <a:rPr lang="en-GB" sz="1800" kern="100">
                <a:effectLst/>
                <a:latin typeface="Aptos" panose="020B0004020202020204" pitchFamily="34" charset="0"/>
                <a:ea typeface="Aptos" panose="020B0004020202020204" pitchFamily="34" charset="0"/>
                <a:cs typeface="Times New Roman" panose="02020603050405020304" pitchFamily="18" charset="0"/>
              </a:rPr>
              <a:t> and eyelid opening occurs around 24-26 weeks gestation. The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fetus</a:t>
            </a:r>
            <a:r>
              <a:rPr lang="en-GB" sz="1800" kern="100">
                <a:effectLst/>
                <a:latin typeface="Aptos" panose="020B0004020202020204" pitchFamily="34" charset="0"/>
                <a:ea typeface="Aptos" panose="020B0004020202020204" pitchFamily="34" charset="0"/>
                <a:cs typeface="Times New Roman" panose="02020603050405020304" pitchFamily="18" charset="0"/>
              </a:rPr>
              <a:t> in the </a:t>
            </a:r>
            <a:r>
              <a:rPr lang="en-GB" sz="1800" b="1" kern="100">
                <a:effectLst/>
                <a:latin typeface="Aptos" panose="020B0004020202020204" pitchFamily="34" charset="0"/>
                <a:ea typeface="Aptos" panose="020B0004020202020204" pitchFamily="34" charset="0"/>
                <a:cs typeface="Times New Roman" panose="02020603050405020304" pitchFamily="18" charset="0"/>
              </a:rPr>
              <a:t>third trimester</a:t>
            </a:r>
            <a:r>
              <a:rPr lang="en-GB" sz="1800" kern="100">
                <a:effectLst/>
                <a:latin typeface="Aptos" panose="020B0004020202020204" pitchFamily="34" charset="0"/>
                <a:ea typeface="Aptos" panose="020B0004020202020204" pitchFamily="34" charset="0"/>
                <a:cs typeface="Times New Roman" panose="02020603050405020304" pitchFamily="18" charset="0"/>
              </a:rPr>
              <a:t> develops in a relatively dark environment, but many babies will demonstrate ‘fixing’ from around 32 weeks gestation.</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Exposure to bright light damages the developing retina. However, preterm infants should not be cared for continually in a completely dark environment, and </a:t>
            </a:r>
            <a:r>
              <a:rPr lang="en-GB" sz="1800" b="1" kern="100">
                <a:effectLst/>
                <a:latin typeface="Aptos" panose="020B0004020202020204" pitchFamily="34" charset="0"/>
                <a:ea typeface="Aptos" panose="020B0004020202020204" pitchFamily="34" charset="0"/>
                <a:cs typeface="Times New Roman" panose="02020603050405020304" pitchFamily="18" charset="0"/>
              </a:rPr>
              <a:t>gentle light-dark cycling</a:t>
            </a:r>
            <a:r>
              <a:rPr lang="en-GB" sz="1800" kern="100">
                <a:effectLst/>
                <a:latin typeface="Aptos" panose="020B0004020202020204" pitchFamily="34" charset="0"/>
                <a:ea typeface="Aptos" panose="020B0004020202020204" pitchFamily="34" charset="0"/>
                <a:cs typeface="Times New Roman" panose="02020603050405020304" pitchFamily="18" charset="0"/>
              </a:rPr>
              <a:t> may be considered physiological. A recent RCT of 294 preterm infants showed that light-dark cycles on the neonatal unit </a:t>
            </a:r>
            <a:r>
              <a:rPr lang="en-GB" sz="1800" b="1" kern="100">
                <a:effectLst/>
                <a:latin typeface="Aptos" panose="020B0004020202020204" pitchFamily="34" charset="0"/>
                <a:ea typeface="Aptos" panose="020B0004020202020204" pitchFamily="34" charset="0"/>
                <a:cs typeface="Times New Roman" panose="02020603050405020304" pitchFamily="18" charset="0"/>
              </a:rPr>
              <a:t>improved feed tolerance and weight gain</a:t>
            </a:r>
            <a:r>
              <a:rPr lang="en-GB" sz="1800" kern="100">
                <a:effectLst/>
                <a:latin typeface="Aptos" panose="020B0004020202020204" pitchFamily="34" charset="0"/>
                <a:ea typeface="Aptos" panose="020B0004020202020204" pitchFamily="34" charset="0"/>
                <a:cs typeface="Times New Roman" panose="02020603050405020304" pitchFamily="18" charset="0"/>
              </a:rPr>
              <a:t>, and </a:t>
            </a:r>
            <a:r>
              <a:rPr lang="en-GB" sz="1800" b="1" kern="100">
                <a:effectLst/>
                <a:latin typeface="Aptos" panose="020B0004020202020204" pitchFamily="34" charset="0"/>
                <a:ea typeface="Aptos" panose="020B0004020202020204" pitchFamily="34" charset="0"/>
                <a:cs typeface="Times New Roman" panose="02020603050405020304" pitchFamily="18" charset="0"/>
              </a:rPr>
              <a:t>reduced length of stay</a:t>
            </a:r>
            <a:r>
              <a:rPr lang="en-GB" sz="1800" kern="100">
                <a:effectLst/>
                <a:latin typeface="Aptos" panose="020B0004020202020204" pitchFamily="34" charset="0"/>
                <a:ea typeface="Aptos" panose="020B0004020202020204" pitchFamily="34" charset="0"/>
                <a:cs typeface="Times New Roman" panose="02020603050405020304" pitchFamily="18" charset="0"/>
              </a:rPr>
              <a:t> (Sanchez-</a:t>
            </a:r>
            <a:r>
              <a:rPr lang="en-GB" sz="1800" kern="100" err="1">
                <a:effectLst/>
                <a:latin typeface="Aptos" panose="020B0004020202020204" pitchFamily="34" charset="0"/>
                <a:ea typeface="Aptos" panose="020B0004020202020204" pitchFamily="34" charset="0"/>
                <a:cs typeface="Times New Roman" panose="02020603050405020304" pitchFamily="18" charset="0"/>
              </a:rPr>
              <a:t>Sanches</a:t>
            </a:r>
            <a:r>
              <a:rPr lang="en-GB" sz="1800" kern="100">
                <a:effectLst/>
                <a:latin typeface="Aptos" panose="020B0004020202020204" pitchFamily="34" charset="0"/>
                <a:ea typeface="Aptos" panose="020B0004020202020204" pitchFamily="34" charset="0"/>
                <a:cs typeface="Times New Roman" panose="02020603050405020304" pitchFamily="18" charset="0"/>
              </a:rPr>
              <a:t> </a:t>
            </a:r>
            <a:r>
              <a:rPr lang="en-GB" sz="1800" i="1" kern="100">
                <a:effectLst/>
                <a:latin typeface="Aptos" panose="020B0004020202020204" pitchFamily="34" charset="0"/>
                <a:ea typeface="Aptos" panose="020B0004020202020204" pitchFamily="34" charset="0"/>
                <a:cs typeface="Times New Roman" panose="02020603050405020304" pitchFamily="18" charset="0"/>
              </a:rPr>
              <a:t>et al.</a:t>
            </a:r>
            <a:r>
              <a:rPr lang="en-GB" sz="1800" kern="100">
                <a:effectLst/>
                <a:latin typeface="Aptos" panose="020B0004020202020204" pitchFamily="34" charset="0"/>
                <a:ea typeface="Aptos" panose="020B0004020202020204" pitchFamily="34" charset="0"/>
                <a:cs typeface="Times New Roman" panose="02020603050405020304" pitchFamily="18" charset="0"/>
              </a:rPr>
              <a:t>, 2022).</a:t>
            </a:r>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200"/>
              </a:spcBef>
            </a:pPr>
            <a:r>
              <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Summary</a:t>
            </a: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 holistic approach to nutritional management involves consideration of sensory aspects. Healthcare practitioners must appreciate that growth and development of preterm and LBW infants can be improved by considering these relatively cheap and simple interventions on a daily basis. Education of healthcare staff and parents must emphasise these sensory aspects. Neonatal unit guidelines and policies should address how best to promote KMC and holistic nutrition. Regular audit should ensure standards are being met, and emphasise the importance of Quality Improvement (QI). </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34</a:t>
            </a:fld>
            <a:endParaRPr lang="en-GB"/>
          </a:p>
        </p:txBody>
      </p:sp>
    </p:spTree>
    <p:extLst>
      <p:ext uri="{BB962C8B-B14F-4D97-AF65-F5344CB8AC3E}">
        <p14:creationId xmlns:p14="http://schemas.microsoft.com/office/powerpoint/2010/main" val="843290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References slides 32-35</a:t>
            </a: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Cakirli</a:t>
            </a:r>
            <a:r>
              <a:rPr lang="en-GB" sz="1800" i="1" kern="100">
                <a:effectLst/>
                <a:latin typeface="Aptos" panose="020B0004020202020204" pitchFamily="34" charset="0"/>
                <a:ea typeface="Aptos" panose="020B0004020202020204" pitchFamily="34" charset="0"/>
                <a:cs typeface="Times New Roman" panose="02020603050405020304" pitchFamily="18" charset="0"/>
              </a:rPr>
              <a:t>, M. and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Acikgoz</a:t>
            </a:r>
            <a:r>
              <a:rPr lang="en-GB" sz="1800" i="1" kern="100">
                <a:effectLst/>
                <a:latin typeface="Aptos" panose="020B0004020202020204" pitchFamily="34" charset="0"/>
                <a:ea typeface="Aptos" panose="020B0004020202020204" pitchFamily="34" charset="0"/>
                <a:cs typeface="Times New Roman" panose="02020603050405020304" pitchFamily="18" charset="0"/>
              </a:rPr>
              <a:t>, A. (2021). A randomized controlled trial: The effect of own mother's breast milk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odor</a:t>
            </a:r>
            <a:r>
              <a:rPr lang="en-GB" sz="1800" i="1" kern="100">
                <a:effectLst/>
                <a:latin typeface="Aptos" panose="020B0004020202020204" pitchFamily="34" charset="0"/>
                <a:ea typeface="Aptos" panose="020B0004020202020204" pitchFamily="34" charset="0"/>
                <a:cs typeface="Times New Roman" panose="02020603050405020304" pitchFamily="18" charset="0"/>
              </a:rPr>
              <a:t> and another mother's breast milk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odor</a:t>
            </a:r>
            <a:r>
              <a:rPr lang="en-GB" sz="1800" i="1" kern="100">
                <a:effectLst/>
                <a:latin typeface="Aptos" panose="020B0004020202020204" pitchFamily="34" charset="0"/>
                <a:ea typeface="Aptos" panose="020B0004020202020204" pitchFamily="34" charset="0"/>
                <a:cs typeface="Times New Roman" panose="02020603050405020304" pitchFamily="18" charset="0"/>
              </a:rPr>
              <a:t> on pain level of newborn infants. Breastfeeding Medicine, 16(1), pp.75-81.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Varendi</a:t>
            </a:r>
            <a:r>
              <a:rPr lang="en-GB" sz="1800" i="1" kern="100">
                <a:effectLst/>
                <a:latin typeface="Aptos" panose="020B0004020202020204" pitchFamily="34" charset="0"/>
                <a:ea typeface="Aptos" panose="020B0004020202020204" pitchFamily="34" charset="0"/>
                <a:cs typeface="Times New Roman" panose="02020603050405020304" pitchFamily="18" charset="0"/>
              </a:rPr>
              <a:t>, H. and Porter, R.H. (2001). Breast odour as the only maternal stimulus elicits crawling towards the odour source. Acta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Paediatrica</a:t>
            </a:r>
            <a:r>
              <a:rPr lang="en-GB" sz="1800" i="1" kern="100">
                <a:effectLst/>
                <a:latin typeface="Aptos" panose="020B0004020202020204" pitchFamily="34" charset="0"/>
                <a:ea typeface="Aptos" panose="020B0004020202020204" pitchFamily="34" charset="0"/>
                <a:cs typeface="Times New Roman" panose="02020603050405020304" pitchFamily="18" charset="0"/>
              </a:rPr>
              <a:t>, 90(4), pp.372-375.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Mennella, J.A.,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Lukasewycz</a:t>
            </a:r>
            <a:r>
              <a:rPr lang="en-GB" sz="1800" i="1" kern="100">
                <a:effectLst/>
                <a:latin typeface="Aptos" panose="020B0004020202020204" pitchFamily="34" charset="0"/>
                <a:ea typeface="Aptos" panose="020B0004020202020204" pitchFamily="34" charset="0"/>
                <a:cs typeface="Times New Roman" panose="02020603050405020304" pitchFamily="18" charset="0"/>
              </a:rPr>
              <a:t>, L.D., Castor, S.M. and Beauchamp, G.K. (2011). The timing and duration of a sensitive period in human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flavor</a:t>
            </a:r>
            <a:r>
              <a:rPr lang="en-GB" sz="1800" i="1" kern="100">
                <a:effectLst/>
                <a:latin typeface="Aptos" panose="020B0004020202020204" pitchFamily="34" charset="0"/>
                <a:ea typeface="Aptos" panose="020B0004020202020204" pitchFamily="34" charset="0"/>
                <a:cs typeface="Times New Roman" panose="02020603050405020304" pitchFamily="18" charset="0"/>
              </a:rPr>
              <a:t> learning: a randomized trial. The American Journal of Clinical Nutrition, 93(5), pp.1019-1024.</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Muelbert</a:t>
            </a:r>
            <a:r>
              <a:rPr lang="en-GB" sz="1800" i="1" kern="100">
                <a:effectLst/>
                <a:latin typeface="Aptos" panose="020B0004020202020204" pitchFamily="34" charset="0"/>
                <a:ea typeface="Aptos" panose="020B0004020202020204" pitchFamily="34" charset="0"/>
                <a:cs typeface="Times New Roman" panose="02020603050405020304" pitchFamily="18" charset="0"/>
              </a:rPr>
              <a:t>, M., Lin, L., Bloomfield, F.H. and Harding, J.E. (2019). Exposure to the smell and taste of milk to accelerate feeding in preterm infants. Cochrane Database of Systematic Reviews 2019, 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Beker, 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Liley</a:t>
            </a:r>
            <a:r>
              <a:rPr lang="en-GB" sz="1800" i="1" kern="100">
                <a:effectLst/>
                <a:latin typeface="Aptos" panose="020B0004020202020204" pitchFamily="34" charset="0"/>
                <a:ea typeface="Aptos" panose="020B0004020202020204" pitchFamily="34" charset="0"/>
                <a:cs typeface="Times New Roman" panose="02020603050405020304" pitchFamily="18" charset="0"/>
              </a:rPr>
              <a:t>, H.G., Hughes, I.P., Jacobs, S.E., Macey, J., Twitchell, E. and Davis, P.G. (2021). Effects on growth of smell and taste of milk during tube feeding of preterm infants: A randomized clinical trial. JAMA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Pediatrics</a:t>
            </a:r>
            <a:r>
              <a:rPr lang="en-GB" sz="1800" i="1" kern="100">
                <a:effectLst/>
                <a:latin typeface="Aptos" panose="020B0004020202020204" pitchFamily="34" charset="0"/>
                <a:ea typeface="Aptos" panose="020B0004020202020204" pitchFamily="34" charset="0"/>
                <a:cs typeface="Times New Roman" panose="02020603050405020304" pitchFamily="18" charset="0"/>
              </a:rPr>
              <a:t>, 175(11), pp.1115-1123.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Mitchell, A.J., Yates, C., Williams, K. and Hall, R.W. (2013). Effects of daily kangaroo care on cardiorespiratory parameters in preterm infants. Journal of Neonatal-Perinatal Medicine, 6(3), pp.243-249.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Coşkun</a:t>
            </a:r>
            <a:r>
              <a:rPr lang="en-GB" sz="1800" i="1" kern="100">
                <a:effectLst/>
                <a:latin typeface="Aptos" panose="020B0004020202020204" pitchFamily="34" charset="0"/>
                <a:ea typeface="Aptos" panose="020B0004020202020204" pitchFamily="34" charset="0"/>
                <a:cs typeface="Times New Roman" panose="02020603050405020304" pitchFamily="18" charset="0"/>
              </a:rPr>
              <a:t>, D. and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Günay</a:t>
            </a:r>
            <a:r>
              <a:rPr lang="en-GB" sz="1800" i="1" kern="100">
                <a:effectLst/>
                <a:latin typeface="Aptos" panose="020B0004020202020204" pitchFamily="34" charset="0"/>
                <a:ea typeface="Aptos" panose="020B0004020202020204" pitchFamily="34" charset="0"/>
                <a:cs typeface="Times New Roman" panose="02020603050405020304" pitchFamily="18" charset="0"/>
              </a:rPr>
              <a:t>, U. (2020). The effects of kangaroo care applied by Turkish mothers who have premature babies and cannot breastfeed on their stress levels and amount of milk production. Journal of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Pediatric</a:t>
            </a:r>
            <a:r>
              <a:rPr lang="en-GB" sz="1800" i="1" kern="100">
                <a:effectLst/>
                <a:latin typeface="Aptos" panose="020B0004020202020204" pitchFamily="34" charset="0"/>
                <a:ea typeface="Aptos" panose="020B0004020202020204" pitchFamily="34" charset="0"/>
                <a:cs typeface="Times New Roman" panose="02020603050405020304" pitchFamily="18" charset="0"/>
              </a:rPr>
              <a:t> Nursing, 50, pp.e26-e32.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Aptos" panose="020B0004020202020204" pitchFamily="34" charset="0"/>
                <a:ea typeface="Aptos" panose="020B0004020202020204" pitchFamily="34" charset="0"/>
                <a:cs typeface="Times New Roman" panose="02020603050405020304" pitchFamily="18" charset="0"/>
              </a:rPr>
              <a:t>Velumula</a:t>
            </a:r>
            <a:r>
              <a:rPr lang="en-GB" sz="1800" i="1" kern="100">
                <a:effectLst/>
                <a:latin typeface="Aptos" panose="020B0004020202020204" pitchFamily="34" charset="0"/>
                <a:ea typeface="Aptos" panose="020B0004020202020204" pitchFamily="34" charset="0"/>
                <a:cs typeface="Times New Roman" panose="02020603050405020304" pitchFamily="18" charset="0"/>
              </a:rPr>
              <a:t>, P.K.,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Elbakoush</a:t>
            </a:r>
            <a:r>
              <a:rPr lang="en-GB" sz="1800" i="1" kern="100">
                <a:effectLst/>
                <a:latin typeface="Aptos" panose="020B0004020202020204" pitchFamily="34" charset="0"/>
                <a:ea typeface="Aptos" panose="020B0004020202020204" pitchFamily="34" charset="0"/>
                <a:cs typeface="Times New Roman" panose="02020603050405020304" pitchFamily="18" charset="0"/>
              </a:rPr>
              <a:t>, F., Tabb, C., Farooqi, A.,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Lulic-Botica</a:t>
            </a:r>
            <a:r>
              <a:rPr lang="en-GB" sz="1800" i="1" kern="100">
                <a:effectLst/>
                <a:latin typeface="Aptos" panose="020B0004020202020204" pitchFamily="34" charset="0"/>
                <a:ea typeface="Aptos" panose="020B0004020202020204" pitchFamily="34" charset="0"/>
                <a:cs typeface="Times New Roman" panose="02020603050405020304" pitchFamily="18" charset="0"/>
              </a:rPr>
              <a:t>, M., Jani, S., Natarajan, G. and Bajaj, M. (2022). Breast milk vs 24% sucrose for procedural pain relief in preterm neonates: a non-inferiority randomized controlled trial. Journal of Perinatology, 42(7), pp.914-919.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Shah, P.S.,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Herbozo</a:t>
            </a:r>
            <a:r>
              <a:rPr lang="en-GB" sz="1800" i="1" kern="100">
                <a:effectLst/>
                <a:latin typeface="Aptos" panose="020B0004020202020204" pitchFamily="34" charset="0"/>
                <a:ea typeface="Aptos" panose="020B0004020202020204" pitchFamily="34" charset="0"/>
                <a:cs typeface="Times New Roman" panose="02020603050405020304" pitchFamily="18" charset="0"/>
              </a:rPr>
              <a:t>, C.,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Aliwalas</a:t>
            </a:r>
            <a:r>
              <a:rPr lang="en-GB" sz="1800" i="1" kern="100">
                <a:effectLst/>
                <a:latin typeface="Aptos" panose="020B0004020202020204" pitchFamily="34" charset="0"/>
                <a:ea typeface="Aptos" panose="020B0004020202020204" pitchFamily="34" charset="0"/>
                <a:cs typeface="Times New Roman" panose="02020603050405020304" pitchFamily="18" charset="0"/>
              </a:rPr>
              <a:t>, L.L. and Shah, V.S. (2012). Breastfeeding or breast milk for procedural pain in neonates. Cochrane Database of Systematic Reviews 2012, 12.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a:effectLst/>
                <a:latin typeface="Aptos" panose="020B0004020202020204" pitchFamily="34" charset="0"/>
                <a:ea typeface="Aptos" panose="020B0004020202020204" pitchFamily="34" charset="0"/>
                <a:cs typeface="Times New Roman" panose="02020603050405020304" pitchFamily="18" charset="0"/>
              </a:rPr>
              <a:t>Sánchez-Sánchez, M., García, T.L., Heredia, D., </a:t>
            </a:r>
            <a:r>
              <a:rPr lang="en-GB" sz="1800" i="1" kern="100" err="1">
                <a:effectLst/>
                <a:latin typeface="Aptos" panose="020B0004020202020204" pitchFamily="34" charset="0"/>
                <a:ea typeface="Aptos" panose="020B0004020202020204" pitchFamily="34" charset="0"/>
                <a:cs typeface="Times New Roman" panose="02020603050405020304" pitchFamily="18" charset="0"/>
              </a:rPr>
              <a:t>Reséndiz</a:t>
            </a:r>
            <a:r>
              <a:rPr lang="en-GB" sz="1800" i="1" kern="100">
                <a:effectLst/>
                <a:latin typeface="Aptos" panose="020B0004020202020204" pitchFamily="34" charset="0"/>
                <a:ea typeface="Aptos" panose="020B0004020202020204" pitchFamily="34" charset="0"/>
                <a:cs typeface="Times New Roman" panose="02020603050405020304" pitchFamily="18" charset="0"/>
              </a:rPr>
              <a:t>, I., Cruz, L., Santiago, J., Rojas-Granados, A., Ubaldo-Reyes, L., Pérez-Campos-Mayoral, L., Pérez-Campos, E. and Vásquez, G.S. (2022). Effect of a light-darkness cycle on the body weight gain of preterm infants admitted to the neonatal intensive care unit. Scientific Reports, 12(1), p.17569.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35</a:t>
            </a:fld>
            <a:endParaRPr lang="en-GB"/>
          </a:p>
        </p:txBody>
      </p:sp>
    </p:spTree>
    <p:extLst>
      <p:ext uri="{BB962C8B-B14F-4D97-AF65-F5344CB8AC3E}">
        <p14:creationId xmlns:p14="http://schemas.microsoft.com/office/powerpoint/2010/main" val="146128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effectLst/>
                <a:latin typeface="Aptos" panose="020B0004020202020204" pitchFamily="34" charset="0"/>
                <a:ea typeface="Aptos" panose="020B0004020202020204" pitchFamily="34" charset="0"/>
                <a:cs typeface="Times New Roman" panose="02020603050405020304" pitchFamily="18" charset="0"/>
              </a:rPr>
              <a:t>In southern and eastern Africa, where child mortality rates are among the highest in the world, HIV infection is common and a leading cause of death. There is an important evidence gap in the feeding of preterm and LBW infants born to HIV-positive mothers. </a:t>
            </a:r>
          </a:p>
          <a:p>
            <a:pPr>
              <a:lnSpc>
                <a:spcPct val="107000"/>
              </a:lnSpc>
              <a:spcAft>
                <a:spcPts val="800"/>
              </a:spcAft>
            </a:pPr>
            <a:endParaRPr lang="en-GB" sz="18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The 2016 WHO recommendations on HIV and infant feeding</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WHO document focuses on evidence-based guidelines on HIV-exposed infants who are born at term. You can access in the downloadable resources for </a:t>
            </a:r>
            <a:r>
              <a:rPr lang="en-GB" sz="1800" b="1" kern="100">
                <a:effectLst/>
                <a:latin typeface="Aptos" panose="020B0004020202020204" pitchFamily="34" charset="0"/>
                <a:ea typeface="Aptos" panose="020B0004020202020204" pitchFamily="34" charset="0"/>
                <a:cs typeface="Times New Roman" panose="02020603050405020304" pitchFamily="18" charset="0"/>
              </a:rPr>
              <a:t>optional</a:t>
            </a:r>
            <a:r>
              <a:rPr lang="en-GB" sz="1800" kern="100">
                <a:effectLst/>
                <a:latin typeface="Aptos" panose="020B0004020202020204" pitchFamily="34" charset="0"/>
                <a:ea typeface="Aptos" panose="020B0004020202020204" pitchFamily="34" charset="0"/>
                <a:cs typeface="Times New Roman" panose="02020603050405020304" pitchFamily="18" charset="0"/>
              </a:rPr>
              <a:t> reading.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guidance suggests that HIV-positive mothers may consider expressing and heat-treating breast milk as an interim feeding strategy in special circumstances, for example, when an infant is LBW or ill in the neonatal period and unable to breastfeed.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However, we have not been able to identify any longer-term studies assessing such an intervention, and it does not seem to be a widely practised strategy. There may also be practical limitations to the implementation of this process in Africa.</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36</a:t>
            </a:fld>
            <a:endParaRPr lang="en-GB"/>
          </a:p>
        </p:txBody>
      </p:sp>
    </p:spTree>
    <p:extLst>
      <p:ext uri="{BB962C8B-B14F-4D97-AF65-F5344CB8AC3E}">
        <p14:creationId xmlns:p14="http://schemas.microsoft.com/office/powerpoint/2010/main" val="449656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Plan with parents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Arrange to meet and discuss with both parents prior to delivery and make a plan.</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Breastfeeding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Strongly recommend sole breastfeeding and emphasise the risks of mixed feeding.</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Discuss with family</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With parents permission, consider discussion with wider family members, e.g. grandparents.</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HAART and prophylaxis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Emphasise the importance of HAART and prophylaxis for the infant.</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Supplementary </a:t>
            </a:r>
            <a:r>
              <a:rPr lang="en-GB" sz="1800" b="1" kern="100" err="1">
                <a:effectLst/>
                <a:latin typeface="Aptos" panose="020B0004020202020204" pitchFamily="34" charset="0"/>
                <a:ea typeface="Aptos" panose="020B0004020202020204" pitchFamily="34" charset="0"/>
                <a:cs typeface="Times New Roman" panose="02020603050405020304" pitchFamily="18" charset="0"/>
              </a:rPr>
              <a:t>milK</a:t>
            </a: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GB" sz="1800" kern="100">
                <a:effectLst/>
                <a:latin typeface="Aptos" panose="020B0004020202020204" pitchFamily="34" charset="0"/>
                <a:ea typeface="Aptos" panose="020B0004020202020204" pitchFamily="34" charset="0"/>
                <a:cs typeface="Times New Roman" panose="02020603050405020304" pitchFamily="18" charset="0"/>
              </a:rPr>
              <a:t>Where resources allow, consider the limited use of DHM, parenteral nutrition or IV dextrose where MOM is not available.</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Counsel on discharge</a:t>
            </a:r>
            <a:br>
              <a:rPr lang="en-GB" sz="1800" kern="100">
                <a:effectLst/>
                <a:latin typeface="Aptos" panose="020B0004020202020204" pitchFamily="34" charset="0"/>
                <a:ea typeface="Aptos" panose="020B0004020202020204" pitchFamily="34" charset="0"/>
                <a:cs typeface="Times New Roman" panose="02020603050405020304" pitchFamily="18" charset="0"/>
              </a:rPr>
            </a:br>
            <a:r>
              <a:rPr lang="en-GB" sz="1800" kern="100">
                <a:effectLst/>
                <a:latin typeface="Aptos" panose="020B0004020202020204" pitchFamily="34" charset="0"/>
                <a:ea typeface="Aptos" panose="020B0004020202020204" pitchFamily="34" charset="0"/>
                <a:cs typeface="Times New Roman" panose="02020603050405020304" pitchFamily="18" charset="0"/>
              </a:rPr>
              <a:t>Counsel the parents again on hospital discharge and consider providing written information.</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During Antenatal </a:t>
            </a:r>
            <a:r>
              <a:rPr lang="en-GB" sz="1800" kern="100" err="1">
                <a:effectLst/>
                <a:latin typeface="Aptos" panose="020B0004020202020204" pitchFamily="34" charset="0"/>
                <a:ea typeface="Aptos" panose="020B0004020202020204" pitchFamily="34" charset="0"/>
                <a:cs typeface="Times New Roman" panose="02020603050405020304" pitchFamily="18" charset="0"/>
              </a:rPr>
              <a:t>Counseling</a:t>
            </a:r>
            <a:r>
              <a:rPr lang="en-GB" sz="1800" kern="100">
                <a:effectLst/>
                <a:latin typeface="Aptos" panose="020B0004020202020204" pitchFamily="34" charset="0"/>
                <a:ea typeface="Aptos" panose="020B0004020202020204" pitchFamily="34" charset="0"/>
                <a:cs typeface="Times New Roman" panose="02020603050405020304" pitchFamily="18" charset="0"/>
              </a:rPr>
              <a:t> or at the point of contact with an HIV-positive mother, it is good practice to educate the mother on the available feeding options subject to AFASS (Acceptable, Feasible, Affordable, Sustainable, and Safe) and the dangers of mixed feeding.</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37</a:t>
            </a:fld>
            <a:endParaRPr lang="en-GB"/>
          </a:p>
        </p:txBody>
      </p:sp>
    </p:spTree>
    <p:extLst>
      <p:ext uri="{BB962C8B-B14F-4D97-AF65-F5344CB8AC3E}">
        <p14:creationId xmlns:p14="http://schemas.microsoft.com/office/powerpoint/2010/main" val="3975769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In this module, we introduced the composition, benefits, and sensory aspects of breastfeeding, concluding that breast milk is more than food and nutrition is more than nutrients. We discussed the benefits of providing breast milk instead of donor human milk and formula, whenever possible.</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If you are unsure about any of these goals, make sure to go back through the previous steps and refresh your learning.</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38</a:t>
            </a:fld>
            <a:endParaRPr lang="en-GB"/>
          </a:p>
        </p:txBody>
      </p:sp>
    </p:spTree>
    <p:extLst>
      <p:ext uri="{BB962C8B-B14F-4D97-AF65-F5344CB8AC3E}">
        <p14:creationId xmlns:p14="http://schemas.microsoft.com/office/powerpoint/2010/main" val="2039564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B4B-BCB5-8C77-F0EF-5D137B989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DB8544-E6B2-F868-E295-4C020E9A6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B02683-F145-2DDB-2F8F-5EB168D2CFEE}"/>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D4F35FAB-339F-41EC-B026-07CE839C3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A19698-B7B5-A59B-32BF-FBCB2756D02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9367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9C87-92A6-1AE7-4872-00DA09FF4A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899727-8B29-B16D-FBD0-B3F3A74BE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18C56D-7352-4467-41C2-1C996B4AB3A9}"/>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42A7289A-0460-CFE2-E0CE-DBDE918904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038FF-B917-E065-DE8D-360D407D3E15}"/>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58829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C0610-AE09-52CD-D372-710945A53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941B1B-0347-6798-B964-7A0D5172BF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9A771A-DB22-CD82-28C9-B9CAA6C4E22D}"/>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5E1DDE65-2E00-7442-4FFF-C67538C07D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DFC940-E7B3-98DE-0CC4-E44308E8A4A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93763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FB8C-48AB-483E-65B6-4DBFDF7E92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2E9060-E8AF-DBB4-5E39-7679569D5A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E6A977-D442-68B1-999B-DC73136F0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357571-54BF-C089-9D7A-4322AA7317AC}"/>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6" name="Footer Placeholder 5">
            <a:extLst>
              <a:ext uri="{FF2B5EF4-FFF2-40B4-BE49-F238E27FC236}">
                <a16:creationId xmlns:a16="http://schemas.microsoft.com/office/drawing/2014/main" id="{644C02A9-8C92-CD72-4D63-AA7D99EC85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4B88DD-5E1D-923D-3A8C-67A644D5BA1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12650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8041-636B-6750-C89C-6A400F138F7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6F929B-4DCE-21FF-4E23-7A468E7147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084CD-6C9C-F27F-0B68-A926A122C1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99428F-258D-46B8-76ED-C7C06B59B8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0394C7-9734-18C1-EB3E-A744B66DC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74F8E7B-B147-F42E-D843-7A8745A9A828}"/>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8" name="Footer Placeholder 7">
            <a:extLst>
              <a:ext uri="{FF2B5EF4-FFF2-40B4-BE49-F238E27FC236}">
                <a16:creationId xmlns:a16="http://schemas.microsoft.com/office/drawing/2014/main" id="{95848C7A-CB3D-39E4-637B-15A644F3EA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5D92C6-4691-4966-2D21-AB2319E9205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5620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8D45E-0C99-95B2-E329-DE5027F76F7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C76684-6659-9D08-3FFF-E696B1DD2FE2}"/>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4" name="Footer Placeholder 3">
            <a:extLst>
              <a:ext uri="{FF2B5EF4-FFF2-40B4-BE49-F238E27FC236}">
                <a16:creationId xmlns:a16="http://schemas.microsoft.com/office/drawing/2014/main" id="{1D34F2B3-5C81-3A20-E312-57C73199FB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D3AFBF-E712-29F8-F9ED-FEF00704D55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27325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E7A051-9392-3A25-47FC-1A94CECACFA6}"/>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3" name="Footer Placeholder 2">
            <a:extLst>
              <a:ext uri="{FF2B5EF4-FFF2-40B4-BE49-F238E27FC236}">
                <a16:creationId xmlns:a16="http://schemas.microsoft.com/office/drawing/2014/main" id="{4B8F6C6D-7755-9344-2CFF-045A3C9EEC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80604F-C919-F3CE-253A-40F9B881EB7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77728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5E8A-93CE-343A-7D60-8799B2C6B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CEF5A7-889D-54A7-6419-FF9E0F75FF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41609C-A6FA-FBF8-2C11-E31940F24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E629D-E4D4-3365-61C7-F4D855362870}"/>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6" name="Footer Placeholder 5">
            <a:extLst>
              <a:ext uri="{FF2B5EF4-FFF2-40B4-BE49-F238E27FC236}">
                <a16:creationId xmlns:a16="http://schemas.microsoft.com/office/drawing/2014/main" id="{7774F22F-8EEB-3271-3434-F8BCDE68EE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868BD1-85A9-7AF4-4E45-8DB3A09AAB4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62412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5EBC-A29C-F45E-77C9-099A2E2FE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B8D3C-2BE6-4B4D-6E82-9450853B19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6A183E-5AF7-FE9A-8402-FAD364B33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1A746-971E-CC70-D2A4-835541F570EC}"/>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6" name="Footer Placeholder 5">
            <a:extLst>
              <a:ext uri="{FF2B5EF4-FFF2-40B4-BE49-F238E27FC236}">
                <a16:creationId xmlns:a16="http://schemas.microsoft.com/office/drawing/2014/main" id="{613A1549-6524-62C5-6E91-F3742BDEB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154F4-5828-AE41-6E16-FB6146E96D8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86314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B028-962D-B2C2-A616-42BF5E0B8B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9BCA03-6AED-BA54-698E-EF451EB4A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01346-6D26-691E-B18A-F84C3E8DC241}"/>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34FDAB98-F5EC-BAC6-8DAF-79C0660455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BB63F-A481-2AC9-3986-4161309302A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405885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3AEBF-FAC6-7848-07E5-C00478DD68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0C4303-E536-0B63-7E97-A2C70CDF84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BD0580-4FE7-87EE-2D07-66D855CE85AD}"/>
              </a:ext>
            </a:extLst>
          </p:cNvPr>
          <p:cNvSpPr>
            <a:spLocks noGrp="1"/>
          </p:cNvSpPr>
          <p:nvPr>
            <p:ph type="dt" sz="half" idx="10"/>
          </p:nvPr>
        </p:nvSpPr>
        <p:spPr/>
        <p:txBody>
          <a:body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B9B02726-205C-4029-1779-D0B8DDF4B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7EA90-6892-C418-C1EA-E0DF9D751DDA}"/>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10175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687DC1-58CE-9957-8505-F716B58E2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5237F0-89D2-0125-EF57-7F1817E4B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127DE-A931-B06A-4248-2FED306C9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2BB0C-96A8-4B64-BB54-9E596653BA52}" type="datetimeFigureOut">
              <a:rPr lang="en-GB" smtClean="0"/>
              <a:t>11/04/2024</a:t>
            </a:fld>
            <a:endParaRPr lang="en-GB"/>
          </a:p>
        </p:txBody>
      </p:sp>
      <p:sp>
        <p:nvSpPr>
          <p:cNvPr id="5" name="Footer Placeholder 4">
            <a:extLst>
              <a:ext uri="{FF2B5EF4-FFF2-40B4-BE49-F238E27FC236}">
                <a16:creationId xmlns:a16="http://schemas.microsoft.com/office/drawing/2014/main" id="{9B8ECD71-F5A5-F94A-9F6A-5978E2F271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68D42F-5DB8-2B70-41ED-BB796468B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48641-035C-41CB-9C49-2C8ACB9F9AE4}" type="slidenum">
              <a:rPr lang="en-GB" smtClean="0"/>
              <a:t>‹#›</a:t>
            </a:fld>
            <a:endParaRPr lang="en-GB"/>
          </a:p>
        </p:txBody>
      </p:sp>
    </p:spTree>
    <p:extLst>
      <p:ext uri="{BB962C8B-B14F-4D97-AF65-F5344CB8AC3E}">
        <p14:creationId xmlns:p14="http://schemas.microsoft.com/office/powerpoint/2010/main" val="116704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2.png"/><Relationship Id="rId9"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F4A53D-AE46-5E54-8758-47F2414D00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9E5AC3AD-7750-BE06-4C52-65772F0C0EE2}"/>
              </a:ext>
            </a:extLst>
          </p:cNvPr>
          <p:cNvSpPr>
            <a:spLocks noGrp="1"/>
          </p:cNvSpPr>
          <p:nvPr>
            <p:ph type="ctrTitle"/>
          </p:nvPr>
        </p:nvSpPr>
        <p:spPr>
          <a:xfrm>
            <a:off x="5034890" y="2146175"/>
            <a:ext cx="6480698" cy="2565648"/>
          </a:xfrm>
        </p:spPr>
        <p:txBody>
          <a:bodyPr anchor="ctr">
            <a:normAutofit/>
          </a:bodyPr>
          <a:lstStyle/>
          <a:p>
            <a:pPr algn="r"/>
            <a:r>
              <a:rPr lang="en-US" sz="7200" b="1" dirty="0">
                <a:solidFill>
                  <a:srgbClr val="155829"/>
                </a:solidFill>
                <a:latin typeface="Calibri" panose="020F0502020204030204" pitchFamily="34" charset="0"/>
                <a:cs typeface="Calibri" panose="020F0502020204030204" pitchFamily="34" charset="0"/>
              </a:rPr>
              <a:t>Module 2: </a:t>
            </a:r>
            <a:br>
              <a:rPr lang="en-US" sz="7200" b="1" dirty="0">
                <a:solidFill>
                  <a:srgbClr val="155829"/>
                </a:solidFill>
                <a:latin typeface="Calibri" panose="020F0502020204030204" pitchFamily="34" charset="0"/>
                <a:cs typeface="Calibri" panose="020F0502020204030204" pitchFamily="34" charset="0"/>
              </a:rPr>
            </a:br>
            <a:r>
              <a:rPr lang="en-US" sz="7200" dirty="0">
                <a:solidFill>
                  <a:srgbClr val="155829"/>
                </a:solidFill>
                <a:latin typeface="Calibri" panose="020F0502020204030204" pitchFamily="34" charset="0"/>
                <a:cs typeface="Calibri" panose="020F0502020204030204" pitchFamily="34" charset="0"/>
              </a:rPr>
              <a:t>Breast Milk</a:t>
            </a:r>
            <a:endParaRPr lang="en-GB" sz="7200" dirty="0">
              <a:solidFill>
                <a:srgbClr val="155829"/>
              </a:solidFill>
              <a:latin typeface="Calibri" panose="020F0502020204030204" pitchFamily="34" charset="0"/>
              <a:cs typeface="Calibri" panose="020F050202020403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FED3A9C7-1B30-0FCC-8FE5-839181076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60" y="2084176"/>
            <a:ext cx="5188226" cy="2689647"/>
          </a:xfrm>
          <a:prstGeom prst="rect">
            <a:avLst/>
          </a:prstGeom>
        </p:spPr>
      </p:pic>
    </p:spTree>
    <p:extLst>
      <p:ext uri="{BB962C8B-B14F-4D97-AF65-F5344CB8AC3E}">
        <p14:creationId xmlns:p14="http://schemas.microsoft.com/office/powerpoint/2010/main" val="1622634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404400" y="257805"/>
            <a:ext cx="8369770" cy="1126333"/>
          </a:xfrm>
        </p:spPr>
        <p:txBody>
          <a:bodyPr>
            <a:normAutofit/>
          </a:bodyPr>
          <a:lstStyle/>
          <a:p>
            <a:pPr algn="r"/>
            <a:r>
              <a:rPr lang="en-US" sz="5400" b="1" dirty="0">
                <a:solidFill>
                  <a:srgbClr val="155829"/>
                </a:solidFill>
                <a:cs typeface="Arial" panose="020B0604020202020204" pitchFamily="34" charset="0"/>
              </a:rPr>
              <a:t>Introduction to Module 2</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p:txBody>
          <a:bodyPr>
            <a:normAutofit fontScale="25000" lnSpcReduction="20000"/>
          </a:bodyPr>
          <a:lstStyle/>
          <a:p>
            <a:pPr marL="0" indent="0">
              <a:lnSpc>
                <a:spcPct val="107000"/>
              </a:lnSpc>
              <a:spcAft>
                <a:spcPts val="800"/>
              </a:spcAft>
              <a:buNone/>
            </a:pPr>
            <a:r>
              <a:rPr lang="en-US" sz="11200" b="1" kern="100">
                <a:effectLst/>
                <a:ea typeface="Aptos" panose="020B0004020202020204" pitchFamily="34" charset="0"/>
                <a:cs typeface="Times New Roman" panose="02020603050405020304" pitchFamily="18" charset="0"/>
              </a:rPr>
              <a:t>The key learning objectives from this module include:</a:t>
            </a:r>
            <a:endParaRPr lang="en-GB" sz="11200" b="1"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Describe</a:t>
            </a:r>
            <a:r>
              <a:rPr lang="en-US" sz="9600" kern="100">
                <a:effectLst/>
                <a:ea typeface="Aptos" panose="020B0004020202020204" pitchFamily="34" charset="0"/>
                <a:cs typeface="Times New Roman" panose="02020603050405020304" pitchFamily="18" charset="0"/>
              </a:rPr>
              <a:t> the composition of breast milk and how it changes during breastfeeding.</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Describe</a:t>
            </a:r>
            <a:r>
              <a:rPr lang="en-US" sz="9600" kern="100">
                <a:effectLst/>
                <a:ea typeface="Aptos" panose="020B0004020202020204" pitchFamily="34" charset="0"/>
                <a:cs typeface="Times New Roman" panose="02020603050405020304" pitchFamily="18" charset="0"/>
              </a:rPr>
              <a:t> the benefits of breast milk for preterm and LBW infants.</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Review</a:t>
            </a:r>
            <a:r>
              <a:rPr lang="en-US" sz="9600" kern="100">
                <a:effectLst/>
                <a:ea typeface="Aptos" panose="020B0004020202020204" pitchFamily="34" charset="0"/>
                <a:cs typeface="Times New Roman" panose="02020603050405020304" pitchFamily="18" charset="0"/>
              </a:rPr>
              <a:t> the importance of colostrum in early infancy.</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Explain</a:t>
            </a:r>
            <a:r>
              <a:rPr lang="en-US" sz="9600" kern="100">
                <a:effectLst/>
                <a:ea typeface="Aptos" panose="020B0004020202020204" pitchFamily="34" charset="0"/>
                <a:cs typeface="Times New Roman" panose="02020603050405020304" pitchFamily="18" charset="0"/>
              </a:rPr>
              <a:t> the differences between MOM, DHM, and formula milk, including the risks and benefits.</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Describe</a:t>
            </a:r>
            <a:r>
              <a:rPr lang="en-US" sz="9600" kern="100">
                <a:effectLst/>
                <a:ea typeface="Aptos" panose="020B0004020202020204" pitchFamily="34" charset="0"/>
                <a:cs typeface="Times New Roman" panose="02020603050405020304" pitchFamily="18" charset="0"/>
              </a:rPr>
              <a:t> the risks and benefits of breast milk fortifiers.</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Review</a:t>
            </a:r>
            <a:r>
              <a:rPr lang="en-US" sz="9600" kern="100">
                <a:effectLst/>
                <a:ea typeface="Aptos" panose="020B0004020202020204" pitchFamily="34" charset="0"/>
                <a:cs typeface="Times New Roman" panose="02020603050405020304" pitchFamily="18" charset="0"/>
              </a:rPr>
              <a:t> the importance of the sensory aspects of feeding.</a:t>
            </a:r>
            <a:endParaRPr lang="en-GB" sz="9600" kern="100">
              <a:effectLst/>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9600" b="1" kern="100">
                <a:effectLst/>
                <a:ea typeface="Aptos" panose="020B0004020202020204" pitchFamily="34" charset="0"/>
                <a:cs typeface="Times New Roman" panose="02020603050405020304" pitchFamily="18" charset="0"/>
              </a:rPr>
              <a:t>Review</a:t>
            </a:r>
            <a:r>
              <a:rPr lang="en-US" sz="9600" kern="100">
                <a:effectLst/>
                <a:ea typeface="Aptos" panose="020B0004020202020204" pitchFamily="34" charset="0"/>
                <a:cs typeface="Times New Roman" panose="02020603050405020304" pitchFamily="18" charset="0"/>
              </a:rPr>
              <a:t> the role of breast milk for preterm and LBW infants with HIV-positive mothers</a:t>
            </a:r>
            <a:r>
              <a:rPr lang="en-US" kern="100">
                <a:effectLst/>
                <a:ea typeface="Aptos" panose="020B0004020202020204" pitchFamily="34" charset="0"/>
                <a:cs typeface="Times New Roman" panose="02020603050405020304" pitchFamily="18" charset="0"/>
              </a:rPr>
              <a:t>.</a:t>
            </a:r>
            <a:endParaRPr lang="en-GB" kern="100">
              <a:effectLst/>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296171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Breast Milk Composition</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838200" y="1825625"/>
            <a:ext cx="4687062" cy="4351338"/>
          </a:xfrm>
        </p:spPr>
        <p:txBody>
          <a:bodyPr>
            <a:normAutofit/>
          </a:bodyPr>
          <a:lstStyle/>
          <a:p>
            <a:pPr marL="0" indent="0">
              <a:lnSpc>
                <a:spcPct val="107000"/>
              </a:lnSpc>
              <a:spcAft>
                <a:spcPts val="800"/>
              </a:spcAft>
              <a:buNone/>
            </a:pPr>
            <a:r>
              <a:rPr lang="en-US" sz="1800" kern="100">
                <a:effectLst/>
                <a:ea typeface="Aptos" panose="020B0004020202020204" pitchFamily="34" charset="0"/>
                <a:cs typeface="Times New Roman" panose="02020603050405020304" pitchFamily="18" charset="0"/>
              </a:rPr>
              <a:t>Overall, breast milk consists of approximately: </a:t>
            </a:r>
          </a:p>
          <a:p>
            <a:pPr>
              <a:lnSpc>
                <a:spcPct val="107000"/>
              </a:lnSpc>
              <a:spcAft>
                <a:spcPts val="800"/>
              </a:spcAft>
            </a:pPr>
            <a:r>
              <a:rPr lang="en-US" sz="1800" kern="100">
                <a:effectLst/>
                <a:ea typeface="Aptos" panose="020B0004020202020204" pitchFamily="34" charset="0"/>
                <a:cs typeface="Times New Roman" panose="02020603050405020304" pitchFamily="18" charset="0"/>
              </a:rPr>
              <a:t>85-90% water</a:t>
            </a:r>
          </a:p>
          <a:p>
            <a:pPr>
              <a:lnSpc>
                <a:spcPct val="107000"/>
              </a:lnSpc>
              <a:spcAft>
                <a:spcPts val="800"/>
              </a:spcAft>
            </a:pPr>
            <a:r>
              <a:rPr lang="en-US" sz="1800" kern="100">
                <a:effectLst/>
                <a:ea typeface="Aptos" panose="020B0004020202020204" pitchFamily="34" charset="0"/>
                <a:cs typeface="Times New Roman" panose="02020603050405020304" pitchFamily="18" charset="0"/>
              </a:rPr>
              <a:t>3-5% fat</a:t>
            </a:r>
          </a:p>
          <a:p>
            <a:pPr>
              <a:lnSpc>
                <a:spcPct val="107000"/>
              </a:lnSpc>
              <a:spcAft>
                <a:spcPts val="800"/>
              </a:spcAft>
            </a:pPr>
            <a:r>
              <a:rPr lang="en-US" sz="1800" kern="100">
                <a:effectLst/>
                <a:ea typeface="Aptos" panose="020B0004020202020204" pitchFamily="34" charset="0"/>
                <a:cs typeface="Times New Roman" panose="02020603050405020304" pitchFamily="18" charset="0"/>
              </a:rPr>
              <a:t>0.8-0.9% protein</a:t>
            </a:r>
          </a:p>
          <a:p>
            <a:pPr>
              <a:lnSpc>
                <a:spcPct val="107000"/>
              </a:lnSpc>
              <a:spcAft>
                <a:spcPts val="800"/>
              </a:spcAft>
            </a:pPr>
            <a:r>
              <a:rPr lang="en-US" sz="1800" kern="100">
                <a:effectLst/>
                <a:ea typeface="Aptos" panose="020B0004020202020204" pitchFamily="34" charset="0"/>
                <a:cs typeface="Times New Roman" panose="02020603050405020304" pitchFamily="18" charset="0"/>
              </a:rPr>
              <a:t>7% carbohydrate as lactose</a:t>
            </a:r>
          </a:p>
          <a:p>
            <a:pPr>
              <a:lnSpc>
                <a:spcPct val="107000"/>
              </a:lnSpc>
              <a:spcAft>
                <a:spcPts val="800"/>
              </a:spcAft>
            </a:pPr>
            <a:r>
              <a:rPr lang="en-US" sz="1800" kern="100">
                <a:effectLst/>
                <a:ea typeface="Aptos" panose="020B0004020202020204" pitchFamily="34" charset="0"/>
                <a:cs typeface="Times New Roman" panose="02020603050405020304" pitchFamily="18" charset="0"/>
              </a:rPr>
              <a:t>0.2% minerals. </a:t>
            </a:r>
          </a:p>
          <a:p>
            <a:pPr marL="0" indent="0">
              <a:lnSpc>
                <a:spcPct val="107000"/>
              </a:lnSpc>
              <a:spcAft>
                <a:spcPts val="800"/>
              </a:spcAft>
              <a:buNone/>
            </a:pPr>
            <a:r>
              <a:rPr lang="en-US" sz="1800" kern="100">
                <a:effectLst/>
                <a:ea typeface="Aptos" panose="020B0004020202020204" pitchFamily="34" charset="0"/>
                <a:cs typeface="Times New Roman" panose="02020603050405020304" pitchFamily="18" charset="0"/>
              </a:rPr>
              <a:t>Human breast milk meets infant water requirements, and additional water is not required for stable preterm infants.</a:t>
            </a:r>
            <a:endParaRPr lang="en-GB" sz="1800" kern="100">
              <a:effectLst/>
              <a:ea typeface="Aptos" panose="020B0004020202020204" pitchFamily="34" charset="0"/>
              <a:cs typeface="Times New Roman" panose="02020603050405020304" pitchFamily="18" charset="0"/>
            </a:endParaRPr>
          </a:p>
          <a:p>
            <a:pPr marL="0" indent="0">
              <a:lnSpc>
                <a:spcPct val="107000"/>
              </a:lnSpc>
              <a:spcAft>
                <a:spcPts val="800"/>
              </a:spcAft>
              <a:buNone/>
            </a:pPr>
            <a:endParaRPr lang="en-GB" sz="2400" kern="100">
              <a:effectLst/>
              <a:ea typeface="Aptos" panose="020B0004020202020204" pitchFamily="34" charset="0"/>
              <a:cs typeface="Times New Roman" panose="02020603050405020304" pitchFamily="18" charset="0"/>
            </a:endParaRPr>
          </a:p>
          <a:p>
            <a:endParaRPr lang="en-GB"/>
          </a:p>
        </p:txBody>
      </p:sp>
      <p:pic>
        <p:nvPicPr>
          <p:cNvPr id="3" name="Picture 2">
            <a:extLst>
              <a:ext uri="{FF2B5EF4-FFF2-40B4-BE49-F238E27FC236}">
                <a16:creationId xmlns:a16="http://schemas.microsoft.com/office/drawing/2014/main" id="{678DD6DF-885B-3F96-E887-6AEB7B563B9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14090"/>
            <a:ext cx="5562072" cy="3125473"/>
          </a:xfrm>
          <a:prstGeom prst="rect">
            <a:avLst/>
          </a:prstGeom>
          <a:noFill/>
          <a:ln>
            <a:noFill/>
          </a:ln>
        </p:spPr>
      </p:pic>
      <p:sp>
        <p:nvSpPr>
          <p:cNvPr id="4" name="TextBox 3">
            <a:extLst>
              <a:ext uri="{FF2B5EF4-FFF2-40B4-BE49-F238E27FC236}">
                <a16:creationId xmlns:a16="http://schemas.microsoft.com/office/drawing/2014/main" id="{D4332CAE-2064-059B-2A18-C937C382D521}"/>
              </a:ext>
            </a:extLst>
          </p:cNvPr>
          <p:cNvSpPr txBox="1"/>
          <p:nvPr/>
        </p:nvSpPr>
        <p:spPr>
          <a:xfrm>
            <a:off x="6362700" y="5664200"/>
            <a:ext cx="4991100" cy="523220"/>
          </a:xfrm>
          <a:prstGeom prst="rect">
            <a:avLst/>
          </a:prstGeom>
          <a:noFill/>
        </p:spPr>
        <p:txBody>
          <a:bodyPr wrap="square" rtlCol="0">
            <a:spAutoFit/>
          </a:bodyPr>
          <a:lstStyle/>
          <a:p>
            <a:r>
              <a:rPr lang="en-US" sz="10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1945266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Breast milk components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638127B7-B63C-57E6-B7D2-9292EFE5AEF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7430" y="1714911"/>
            <a:ext cx="4779130" cy="4779130"/>
          </a:xfrm>
          <a:prstGeom prst="rect">
            <a:avLst/>
          </a:prstGeom>
          <a:noFill/>
          <a:ln>
            <a:noFill/>
          </a:ln>
        </p:spPr>
      </p:pic>
    </p:spTree>
    <p:extLst>
      <p:ext uri="{BB962C8B-B14F-4D97-AF65-F5344CB8AC3E}">
        <p14:creationId xmlns:p14="http://schemas.microsoft.com/office/powerpoint/2010/main" val="3471441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Macronutrients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A green and black logo&#10;&#10;Description automatically generated">
            <a:extLst>
              <a:ext uri="{FF2B5EF4-FFF2-40B4-BE49-F238E27FC236}">
                <a16:creationId xmlns:a16="http://schemas.microsoft.com/office/drawing/2014/main" id="{EB8B5142-13F6-54DF-8E14-0219B3F4420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705" r="60053"/>
          <a:stretch/>
        </p:blipFill>
        <p:spPr bwMode="auto">
          <a:xfrm>
            <a:off x="4390616" y="2051080"/>
            <a:ext cx="3308780" cy="3970536"/>
          </a:xfrm>
          <a:prstGeom prst="rect">
            <a:avLst/>
          </a:prstGeom>
          <a:noFill/>
          <a:ln>
            <a:noFill/>
          </a:ln>
          <a:extLst>
            <a:ext uri="{53640926-AAD7-44D8-BBD7-CCE9431645EC}">
              <a14:shadowObscured xmlns:a14="http://schemas.microsoft.com/office/drawing/2010/main"/>
            </a:ext>
          </a:extLst>
        </p:spPr>
      </p:pic>
      <p:pic>
        <p:nvPicPr>
          <p:cNvPr id="4" name="Picture 3" descr="A green rectangular object with white text&#10;&#10;Description automatically generated">
            <a:extLst>
              <a:ext uri="{FF2B5EF4-FFF2-40B4-BE49-F238E27FC236}">
                <a16:creationId xmlns:a16="http://schemas.microsoft.com/office/drawing/2014/main" id="{FCD9BE74-8921-42DC-4D53-C6616D3CFD7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372" r="60053" b="-6860"/>
          <a:stretch/>
        </p:blipFill>
        <p:spPr bwMode="auto">
          <a:xfrm>
            <a:off x="1133748" y="1651729"/>
            <a:ext cx="3307862" cy="4677329"/>
          </a:xfrm>
          <a:prstGeom prst="rect">
            <a:avLst/>
          </a:prstGeom>
          <a:noFill/>
          <a:ln>
            <a:noFill/>
          </a:ln>
          <a:extLst>
            <a:ext uri="{53640926-AAD7-44D8-BBD7-CCE9431645EC}">
              <a14:shadowObscured xmlns:a14="http://schemas.microsoft.com/office/drawing/2010/main"/>
            </a:ext>
          </a:extLst>
        </p:spPr>
      </p:pic>
      <p:pic>
        <p:nvPicPr>
          <p:cNvPr id="6" name="Picture 5" descr="A yellow sign with black text&#10;&#10;Description automatically generated">
            <a:extLst>
              <a:ext uri="{FF2B5EF4-FFF2-40B4-BE49-F238E27FC236}">
                <a16:creationId xmlns:a16="http://schemas.microsoft.com/office/drawing/2014/main" id="{7A1EFA84-D30B-C3D3-5DC2-AA7BB40AB3E9}"/>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25000" b="91667" l="4022" r="36200"/>
                    </a14:imgEffect>
                  </a14:imgLayer>
                </a14:imgProps>
              </a:ext>
              <a:ext uri="{28A0092B-C50C-407E-A947-70E740481C1C}">
                <a14:useLocalDpi xmlns:a14="http://schemas.microsoft.com/office/drawing/2010/main" val="0"/>
              </a:ext>
            </a:extLst>
          </a:blip>
          <a:srcRect t="16666" r="59778"/>
          <a:stretch/>
        </p:blipFill>
        <p:spPr bwMode="auto">
          <a:xfrm>
            <a:off x="7727412" y="2142989"/>
            <a:ext cx="3330840" cy="387862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43527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722437" y="143507"/>
            <a:ext cx="8197403" cy="1126333"/>
          </a:xfrm>
        </p:spPr>
        <p:txBody>
          <a:bodyPr>
            <a:noAutofit/>
          </a:bodyPr>
          <a:lstStyle/>
          <a:p>
            <a:pPr algn="r"/>
            <a:r>
              <a:rPr lang="en-US" b="1" dirty="0">
                <a:solidFill>
                  <a:srgbClr val="155829"/>
                </a:solidFill>
                <a:cs typeface="Arial" panose="020B0604020202020204" pitchFamily="34" charset="0"/>
              </a:rPr>
              <a:t>Micronutrients and functional components</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459DE2BE-38E6-9727-1F68-7A953D7D3B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176" r="60329"/>
          <a:stretch/>
        </p:blipFill>
        <p:spPr bwMode="auto">
          <a:xfrm>
            <a:off x="4370860" y="1905289"/>
            <a:ext cx="3450279" cy="4096904"/>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3D7C4769-2280-B659-5A3B-6B6A2BF8978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023" t="24624" r="65721" b="8450"/>
          <a:stretch/>
        </p:blipFill>
        <p:spPr bwMode="auto">
          <a:xfrm>
            <a:off x="1443971" y="2319322"/>
            <a:ext cx="2543073" cy="3268838"/>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3A8B13E6-AB62-287B-3B03-3694A2B7FED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019" t="24880" r="66169" b="8265"/>
          <a:stretch/>
        </p:blipFill>
        <p:spPr bwMode="auto">
          <a:xfrm>
            <a:off x="8204955" y="2323183"/>
            <a:ext cx="2503503" cy="326111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18387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759200" y="95106"/>
            <a:ext cx="8115300" cy="1126333"/>
          </a:xfrm>
        </p:spPr>
        <p:txBody>
          <a:bodyPr>
            <a:noAutofit/>
          </a:bodyPr>
          <a:lstStyle/>
          <a:p>
            <a:pPr algn="r"/>
            <a:r>
              <a:rPr lang="da-DK" b="1" dirty="0">
                <a:solidFill>
                  <a:srgbClr val="155829"/>
                </a:solidFill>
                <a:cs typeface="Arial" panose="020B0604020202020204" pitchFamily="34" charset="0"/>
              </a:rPr>
              <a:t>Milk Fat Globule Membrane (MFGM)</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7435289F-AAE4-311C-D516-368BF6C518E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7299" y="1711064"/>
            <a:ext cx="9677401" cy="4838164"/>
          </a:xfrm>
          <a:prstGeom prst="rect">
            <a:avLst/>
          </a:prstGeom>
          <a:noFill/>
          <a:ln>
            <a:noFill/>
          </a:ln>
        </p:spPr>
      </p:pic>
    </p:spTree>
    <p:extLst>
      <p:ext uri="{BB962C8B-B14F-4D97-AF65-F5344CB8AC3E}">
        <p14:creationId xmlns:p14="http://schemas.microsoft.com/office/powerpoint/2010/main" val="2286286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492063" y="155503"/>
            <a:ext cx="9633218" cy="1126333"/>
          </a:xfrm>
        </p:spPr>
        <p:txBody>
          <a:bodyPr>
            <a:normAutofit fontScale="90000"/>
          </a:bodyPr>
          <a:lstStyle/>
          <a:p>
            <a:pPr algn="r"/>
            <a:r>
              <a:rPr lang="en-US" sz="5400" b="1" dirty="0">
                <a:solidFill>
                  <a:srgbClr val="155829"/>
                </a:solidFill>
                <a:cs typeface="Arial" panose="020B0604020202020204" pitchFamily="34" charset="0"/>
              </a:rPr>
              <a:t>Changes in breast milk composition</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CEC173FF-3649-789E-C73F-0BF2B484C07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150"/>
          <a:stretch/>
        </p:blipFill>
        <p:spPr bwMode="auto">
          <a:xfrm>
            <a:off x="5807534" y="2515699"/>
            <a:ext cx="5463394" cy="3108008"/>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A33EBC21-5256-A7B8-8268-422AF279B724}"/>
              </a:ext>
            </a:extLst>
          </p:cNvPr>
          <p:cNvSpPr txBox="1"/>
          <p:nvPr/>
        </p:nvSpPr>
        <p:spPr>
          <a:xfrm>
            <a:off x="751982" y="2882542"/>
            <a:ext cx="4204897" cy="1938992"/>
          </a:xfrm>
          <a:prstGeom prst="rect">
            <a:avLst/>
          </a:prstGeom>
          <a:noFill/>
        </p:spPr>
        <p:txBody>
          <a:bodyPr wrap="square" rtlCol="0">
            <a:spAutoFit/>
          </a:bodyPr>
          <a:lstStyle/>
          <a:p>
            <a:r>
              <a:rPr lang="en-US" sz="2400" b="0" kern="100" dirty="0">
                <a:effectLst/>
                <a:ea typeface="Aptos" panose="020B0004020202020204" pitchFamily="34" charset="0"/>
                <a:cs typeface="Times New Roman" panose="02020603050405020304" pitchFamily="18" charset="0"/>
              </a:rPr>
              <a:t>Whilst composition of breast milk changes over the course of weeks, there are also significant changes in composition over the course of a single feed. </a:t>
            </a:r>
            <a:endParaRPr lang="en-GB" sz="2400" dirty="0"/>
          </a:p>
        </p:txBody>
      </p:sp>
    </p:spTree>
    <p:extLst>
      <p:ext uri="{BB962C8B-B14F-4D97-AF65-F5344CB8AC3E}">
        <p14:creationId xmlns:p14="http://schemas.microsoft.com/office/powerpoint/2010/main" val="186371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376152" y="125000"/>
            <a:ext cx="9511048" cy="1126333"/>
          </a:xfrm>
        </p:spPr>
        <p:txBody>
          <a:bodyPr>
            <a:normAutofit/>
          </a:bodyPr>
          <a:lstStyle/>
          <a:p>
            <a:pPr algn="r"/>
            <a:r>
              <a:rPr lang="en-US" sz="4800" b="1" dirty="0">
                <a:solidFill>
                  <a:srgbClr val="155829"/>
                </a:solidFill>
                <a:cs typeface="Arial" panose="020B0604020202020204" pitchFamily="34" charset="0"/>
              </a:rPr>
              <a:t>Breast milk composition summary</a:t>
            </a:r>
            <a:endParaRPr lang="en-GB" sz="48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p:txBody>
          <a:bodyPr>
            <a:normAutofit fontScale="85000" lnSpcReduction="20000"/>
          </a:bodyPr>
          <a:lstStyle/>
          <a:p>
            <a:pPr>
              <a:lnSpc>
                <a:spcPct val="107000"/>
              </a:lnSpc>
              <a:spcBef>
                <a:spcPts val="0"/>
              </a:spcBef>
              <a:spcAft>
                <a:spcPts val="800"/>
              </a:spcAft>
            </a:pPr>
            <a:r>
              <a:rPr lang="en-US" sz="2000" b="0" kern="100">
                <a:solidFill>
                  <a:srgbClr val="000000"/>
                </a:solidFill>
                <a:effectLst/>
                <a:ea typeface="Aptos" panose="020B0004020202020204" pitchFamily="34" charset="0"/>
                <a:cs typeface="Times New Roman" panose="02020603050405020304" pitchFamily="18" charset="0"/>
              </a:rPr>
              <a:t>The macronutrient and micronutrient composition of breast milk is unique to humans and has evolved to provide immune protection and promote brain growth. </a:t>
            </a:r>
          </a:p>
          <a:p>
            <a:pPr marL="0" indent="0">
              <a:lnSpc>
                <a:spcPct val="107000"/>
              </a:lnSpc>
              <a:spcBef>
                <a:spcPts val="0"/>
              </a:spcBef>
              <a:spcAft>
                <a:spcPts val="800"/>
              </a:spcAft>
              <a:buNone/>
            </a:pPr>
            <a:endParaRPr lang="en-US" sz="2000" b="0" kern="100">
              <a:solidFill>
                <a:srgbClr val="000000"/>
              </a:solidFill>
              <a:effectLst/>
              <a:ea typeface="Aptos" panose="020B0004020202020204" pitchFamily="34" charset="0"/>
              <a:cs typeface="Times New Roman" panose="02020603050405020304" pitchFamily="18" charset="0"/>
            </a:endParaRPr>
          </a:p>
          <a:p>
            <a:pPr>
              <a:lnSpc>
                <a:spcPct val="107000"/>
              </a:lnSpc>
              <a:spcBef>
                <a:spcPts val="0"/>
              </a:spcBef>
              <a:spcAft>
                <a:spcPts val="800"/>
              </a:spcAft>
            </a:pPr>
            <a:r>
              <a:rPr lang="en-US" sz="2000" b="0" kern="100" err="1">
                <a:solidFill>
                  <a:srgbClr val="000000"/>
                </a:solidFill>
                <a:effectLst/>
                <a:ea typeface="Aptos" panose="020B0004020202020204" pitchFamily="34" charset="0"/>
                <a:cs typeface="Times New Roman" panose="02020603050405020304" pitchFamily="18" charset="0"/>
              </a:rPr>
              <a:t>Bionutrients</a:t>
            </a:r>
            <a:r>
              <a:rPr lang="en-US" sz="2000" b="0" kern="100">
                <a:solidFill>
                  <a:srgbClr val="000000"/>
                </a:solidFill>
                <a:effectLst/>
                <a:ea typeface="Aptos" panose="020B0004020202020204" pitchFamily="34" charset="0"/>
                <a:cs typeface="Times New Roman" panose="02020603050405020304" pitchFamily="18" charset="0"/>
              </a:rPr>
              <a:t> support unique physiological processes. Human milk also contains healthy bacteria and live maternal stem cells which may repair damaged tissue. </a:t>
            </a:r>
          </a:p>
          <a:p>
            <a:pPr>
              <a:lnSpc>
                <a:spcPct val="107000"/>
              </a:lnSpc>
              <a:spcBef>
                <a:spcPts val="0"/>
              </a:spcBef>
              <a:spcAft>
                <a:spcPts val="800"/>
              </a:spcAft>
            </a:pPr>
            <a:endParaRPr lang="en-GB" sz="1800">
              <a:effectLst/>
            </a:endParaRPr>
          </a:p>
          <a:p>
            <a:pPr>
              <a:lnSpc>
                <a:spcPct val="107000"/>
              </a:lnSpc>
              <a:spcBef>
                <a:spcPts val="0"/>
              </a:spcBef>
              <a:spcAft>
                <a:spcPts val="800"/>
              </a:spcAft>
            </a:pPr>
            <a:r>
              <a:rPr lang="en-US" sz="2000" b="0" kern="100">
                <a:solidFill>
                  <a:srgbClr val="000000"/>
                </a:solidFill>
                <a:effectLst/>
                <a:ea typeface="Aptos" panose="020B0004020202020204" pitchFamily="34" charset="0"/>
                <a:cs typeface="Times New Roman" panose="02020603050405020304" pitchFamily="18" charset="0"/>
              </a:rPr>
              <a:t>The unique composition of breast milk cannot be replicated by artificial formula, </a:t>
            </a:r>
            <a:r>
              <a:rPr lang="en-US" sz="2000" b="0" kern="100" err="1">
                <a:solidFill>
                  <a:srgbClr val="000000"/>
                </a:solidFill>
                <a:effectLst/>
                <a:ea typeface="Aptos" panose="020B0004020202020204" pitchFamily="34" charset="0"/>
                <a:cs typeface="Times New Roman" panose="02020603050405020304" pitchFamily="18" charset="0"/>
              </a:rPr>
              <a:t>emphasising</a:t>
            </a:r>
            <a:r>
              <a:rPr lang="en-US" sz="2000" b="0" kern="100">
                <a:solidFill>
                  <a:srgbClr val="000000"/>
                </a:solidFill>
                <a:effectLst/>
                <a:ea typeface="Aptos" panose="020B0004020202020204" pitchFamily="34" charset="0"/>
                <a:cs typeface="Times New Roman" panose="02020603050405020304" pitchFamily="18" charset="0"/>
              </a:rPr>
              <a:t> the importance of supporting mothers to provide their own milk to their babies. </a:t>
            </a:r>
          </a:p>
          <a:p>
            <a:pPr>
              <a:lnSpc>
                <a:spcPct val="107000"/>
              </a:lnSpc>
              <a:spcBef>
                <a:spcPts val="0"/>
              </a:spcBef>
              <a:spcAft>
                <a:spcPts val="800"/>
              </a:spcAft>
            </a:pPr>
            <a:endParaRPr lang="en-US" sz="2000" b="0" kern="100">
              <a:solidFill>
                <a:srgbClr val="000000"/>
              </a:solidFill>
              <a:effectLst/>
              <a:ea typeface="Aptos" panose="020B0004020202020204" pitchFamily="34" charset="0"/>
              <a:cs typeface="Times New Roman" panose="02020603050405020304" pitchFamily="18" charset="0"/>
            </a:endParaRPr>
          </a:p>
          <a:p>
            <a:pPr>
              <a:lnSpc>
                <a:spcPct val="107000"/>
              </a:lnSpc>
              <a:spcBef>
                <a:spcPts val="0"/>
              </a:spcBef>
              <a:spcAft>
                <a:spcPts val="800"/>
              </a:spcAft>
            </a:pPr>
            <a:r>
              <a:rPr lang="en-US" sz="2000" b="0" kern="100">
                <a:solidFill>
                  <a:srgbClr val="000000"/>
                </a:solidFill>
                <a:effectLst/>
                <a:ea typeface="Aptos" panose="020B0004020202020204" pitchFamily="34" charset="0"/>
                <a:cs typeface="Times New Roman" panose="02020603050405020304" pitchFamily="18" charset="0"/>
              </a:rPr>
              <a:t>The types of fats and proteins (the macronutrient ‘quality’) differ to cow milk. </a:t>
            </a:r>
          </a:p>
          <a:p>
            <a:pPr>
              <a:lnSpc>
                <a:spcPct val="107000"/>
              </a:lnSpc>
              <a:spcBef>
                <a:spcPts val="0"/>
              </a:spcBef>
              <a:spcAft>
                <a:spcPts val="800"/>
              </a:spcAft>
            </a:pPr>
            <a:endParaRPr lang="en-US" sz="2000" b="0" kern="100">
              <a:solidFill>
                <a:srgbClr val="000000"/>
              </a:solidFill>
              <a:effectLst/>
              <a:ea typeface="Aptos" panose="020B0004020202020204" pitchFamily="34" charset="0"/>
              <a:cs typeface="Times New Roman" panose="02020603050405020304" pitchFamily="18" charset="0"/>
            </a:endParaRPr>
          </a:p>
          <a:p>
            <a:pPr>
              <a:lnSpc>
                <a:spcPct val="107000"/>
              </a:lnSpc>
              <a:spcBef>
                <a:spcPts val="0"/>
              </a:spcBef>
              <a:spcAft>
                <a:spcPts val="800"/>
              </a:spcAft>
            </a:pPr>
            <a:r>
              <a:rPr lang="en-US" sz="2000" b="0" kern="100">
                <a:solidFill>
                  <a:srgbClr val="000000"/>
                </a:solidFill>
                <a:effectLst/>
                <a:ea typeface="Aptos" panose="020B0004020202020204" pitchFamily="34" charset="0"/>
                <a:cs typeface="Times New Roman" panose="02020603050405020304" pitchFamily="18" charset="0"/>
              </a:rPr>
              <a:t>Most </a:t>
            </a:r>
            <a:r>
              <a:rPr lang="en-US" sz="2000" b="0" kern="100" err="1">
                <a:solidFill>
                  <a:srgbClr val="000000"/>
                </a:solidFill>
                <a:effectLst/>
                <a:ea typeface="Aptos" panose="020B0004020202020204" pitchFamily="34" charset="0"/>
                <a:cs typeface="Times New Roman" panose="02020603050405020304" pitchFamily="18" charset="0"/>
              </a:rPr>
              <a:t>bionutrients</a:t>
            </a:r>
            <a:r>
              <a:rPr lang="en-US" sz="2000" b="0" kern="100">
                <a:solidFill>
                  <a:srgbClr val="000000"/>
                </a:solidFill>
                <a:effectLst/>
                <a:ea typeface="Aptos" panose="020B0004020202020204" pitchFamily="34" charset="0"/>
                <a:cs typeface="Times New Roman" panose="02020603050405020304" pitchFamily="18" charset="0"/>
              </a:rPr>
              <a:t> are not present in formula and often have much lower concentrations in donated human milk. </a:t>
            </a:r>
          </a:p>
          <a:p>
            <a:pPr>
              <a:lnSpc>
                <a:spcPct val="107000"/>
              </a:lnSpc>
              <a:spcBef>
                <a:spcPts val="0"/>
              </a:spcBef>
              <a:spcAft>
                <a:spcPts val="800"/>
              </a:spcAft>
            </a:pPr>
            <a:endParaRPr lang="en-US" sz="2000" b="0" kern="100">
              <a:solidFill>
                <a:srgbClr val="000000"/>
              </a:solidFill>
              <a:effectLst/>
              <a:ea typeface="Aptos" panose="020B0004020202020204" pitchFamily="34" charset="0"/>
              <a:cs typeface="Times New Roman" panose="02020603050405020304" pitchFamily="18" charset="0"/>
            </a:endParaRPr>
          </a:p>
          <a:p>
            <a:pPr>
              <a:lnSpc>
                <a:spcPct val="107000"/>
              </a:lnSpc>
              <a:spcBef>
                <a:spcPts val="0"/>
              </a:spcBef>
              <a:spcAft>
                <a:spcPts val="800"/>
              </a:spcAft>
            </a:pPr>
            <a:r>
              <a:rPr lang="en-US" sz="2000" b="0" kern="100">
                <a:solidFill>
                  <a:srgbClr val="000000"/>
                </a:solidFill>
                <a:effectLst/>
                <a:ea typeface="Aptos" panose="020B0004020202020204" pitchFamily="34" charset="0"/>
                <a:cs typeface="Times New Roman" panose="02020603050405020304" pitchFamily="18" charset="0"/>
              </a:rPr>
              <a:t>We will discuss donor and formula milk in more detail later in this module.</a:t>
            </a:r>
            <a:endParaRPr lang="en-GB" sz="1800">
              <a:effectLst/>
            </a:endParaRPr>
          </a:p>
          <a:p>
            <a:endParaRPr lang="en-GB"/>
          </a:p>
        </p:txBody>
      </p:sp>
    </p:spTree>
    <p:extLst>
      <p:ext uri="{BB962C8B-B14F-4D97-AF65-F5344CB8AC3E}">
        <p14:creationId xmlns:p14="http://schemas.microsoft.com/office/powerpoint/2010/main" val="22248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24" y="85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Benefits of breast milk</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5F6C363B-EC01-4031-9B00-C65E5453EB1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7034" y="1553037"/>
            <a:ext cx="5573433" cy="5017389"/>
          </a:xfrm>
          <a:prstGeom prst="rect">
            <a:avLst/>
          </a:prstGeom>
          <a:noFill/>
          <a:ln>
            <a:noFill/>
          </a:ln>
        </p:spPr>
      </p:pic>
    </p:spTree>
    <p:extLst>
      <p:ext uri="{BB962C8B-B14F-4D97-AF65-F5344CB8AC3E}">
        <p14:creationId xmlns:p14="http://schemas.microsoft.com/office/powerpoint/2010/main" val="1029801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42830" y="117870"/>
            <a:ext cx="8369770" cy="1126333"/>
          </a:xfrm>
        </p:spPr>
        <p:txBody>
          <a:bodyPr>
            <a:noAutofit/>
          </a:bodyPr>
          <a:lstStyle/>
          <a:p>
            <a:pPr algn="r"/>
            <a:r>
              <a:rPr lang="en-US" sz="4700" b="1" dirty="0">
                <a:solidFill>
                  <a:srgbClr val="155829"/>
                </a:solidFill>
                <a:cs typeface="Arial" panose="020B0604020202020204" pitchFamily="34" charset="0"/>
              </a:rPr>
              <a:t>Benefits of breast milk for preterm and LBW infants</a:t>
            </a:r>
            <a:endParaRPr lang="en-GB" sz="47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8E281920-DC09-DCA7-B5F1-03FFD81210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651" r="59970" b="3386"/>
          <a:stretch/>
        </p:blipFill>
        <p:spPr bwMode="auto">
          <a:xfrm>
            <a:off x="4617146" y="1831451"/>
            <a:ext cx="3313304" cy="4217434"/>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F4B2446F-A01D-1A66-34C8-E836CC5AA0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8476" r="61090" b="7060"/>
          <a:stretch/>
        </p:blipFill>
        <p:spPr bwMode="auto">
          <a:xfrm>
            <a:off x="7899398" y="1954812"/>
            <a:ext cx="3255004" cy="3958011"/>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74AE9257-53C3-CA04-8DC3-1261DF4603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779" r="59020"/>
          <a:stretch/>
        </p:blipFill>
        <p:spPr bwMode="auto">
          <a:xfrm>
            <a:off x="1195194" y="1829418"/>
            <a:ext cx="3453004" cy="43994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199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Relevant studies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10D9C3CD-C51D-19D1-D98D-EBE66C871C3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77249" y="1870438"/>
            <a:ext cx="7437502" cy="3717562"/>
          </a:xfrm>
          <a:prstGeom prst="rect">
            <a:avLst/>
          </a:prstGeom>
          <a:noFill/>
        </p:spPr>
      </p:pic>
      <p:sp>
        <p:nvSpPr>
          <p:cNvPr id="7" name="TextBox 6">
            <a:extLst>
              <a:ext uri="{FF2B5EF4-FFF2-40B4-BE49-F238E27FC236}">
                <a16:creationId xmlns:a16="http://schemas.microsoft.com/office/drawing/2014/main" id="{BD10926F-2F7A-9F98-2218-069A8629ED70}"/>
              </a:ext>
            </a:extLst>
          </p:cNvPr>
          <p:cNvSpPr txBox="1"/>
          <p:nvPr/>
        </p:nvSpPr>
        <p:spPr>
          <a:xfrm>
            <a:off x="2583543" y="5655439"/>
            <a:ext cx="6937828" cy="738664"/>
          </a:xfrm>
          <a:prstGeom prst="rect">
            <a:avLst/>
          </a:prstGeom>
          <a:noFill/>
        </p:spPr>
        <p:txBody>
          <a:bodyPr wrap="square" rtlCol="0">
            <a:spAutoFit/>
          </a:bodyPr>
          <a:lstStyle/>
          <a:p>
            <a:pPr algn="ctr"/>
            <a:r>
              <a:rPr lang="en-US" sz="2400" i="1" kern="100">
                <a:effectLst/>
                <a:latin typeface="Aptos" panose="020B0004020202020204" pitchFamily="34" charset="0"/>
                <a:ea typeface="Aptos" panose="020B0004020202020204" pitchFamily="34" charset="0"/>
                <a:cs typeface="Times New Roman" panose="02020603050405020304" pitchFamily="18" charset="0"/>
              </a:rPr>
              <a:t>Image provided by Professor James Boardman.</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2589391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553298" y="155503"/>
            <a:ext cx="9465972" cy="1126333"/>
          </a:xfrm>
        </p:spPr>
        <p:txBody>
          <a:bodyPr>
            <a:noAutofit/>
          </a:bodyPr>
          <a:lstStyle/>
          <a:p>
            <a:pPr algn="r"/>
            <a:r>
              <a:rPr lang="en-US" b="1" dirty="0">
                <a:solidFill>
                  <a:srgbClr val="155829"/>
                </a:solidFill>
                <a:cs typeface="Arial" panose="020B0604020202020204" pitchFamily="34" charset="0"/>
              </a:rPr>
              <a:t>Benefits of breast milk for preterm and LBW infants</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27BEDD0D-4230-A89D-FF58-6F362FDEF5C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9160" y="2189692"/>
            <a:ext cx="2548177" cy="3277553"/>
          </a:xfrm>
          <a:prstGeom prst="rect">
            <a:avLst/>
          </a:prstGeom>
          <a:noFill/>
          <a:ln>
            <a:noFill/>
          </a:ln>
        </p:spPr>
      </p:pic>
      <p:pic>
        <p:nvPicPr>
          <p:cNvPr id="4" name="Picture 3">
            <a:extLst>
              <a:ext uri="{FF2B5EF4-FFF2-40B4-BE49-F238E27FC236}">
                <a16:creationId xmlns:a16="http://schemas.microsoft.com/office/drawing/2014/main" id="{D055122B-52F9-F1C9-F007-DA99A5B060B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5441" y="2189693"/>
            <a:ext cx="2548178" cy="3282193"/>
          </a:xfrm>
          <a:prstGeom prst="rect">
            <a:avLst/>
          </a:prstGeom>
          <a:noFill/>
          <a:ln>
            <a:noFill/>
          </a:ln>
        </p:spPr>
      </p:pic>
    </p:spTree>
    <p:extLst>
      <p:ext uri="{BB962C8B-B14F-4D97-AF65-F5344CB8AC3E}">
        <p14:creationId xmlns:p14="http://schemas.microsoft.com/office/powerpoint/2010/main" val="689029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ANNN Recommendation</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8" name="Picture 7" descr="A black and white rectangle with black text&#10;&#10;Description automatically generated">
            <a:extLst>
              <a:ext uri="{FF2B5EF4-FFF2-40B4-BE49-F238E27FC236}">
                <a16:creationId xmlns:a16="http://schemas.microsoft.com/office/drawing/2014/main" id="{18BB62F2-C301-5DC9-9C76-1D3091EC400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7850" b="28471"/>
          <a:stretch/>
        </p:blipFill>
        <p:spPr bwMode="auto">
          <a:xfrm>
            <a:off x="718200" y="2501697"/>
            <a:ext cx="10755599" cy="23480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3264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Oropharyngeal colostrum</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420D732B-9137-6255-ACCE-A1D0D479CFF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31230" y="1742879"/>
            <a:ext cx="7781195" cy="4723195"/>
          </a:xfrm>
          <a:prstGeom prst="rect">
            <a:avLst/>
          </a:prstGeom>
          <a:noFill/>
        </p:spPr>
      </p:pic>
    </p:spTree>
    <p:extLst>
      <p:ext uri="{BB962C8B-B14F-4D97-AF65-F5344CB8AC3E}">
        <p14:creationId xmlns:p14="http://schemas.microsoft.com/office/powerpoint/2010/main" val="62170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31944" y="125000"/>
            <a:ext cx="8369770" cy="1126333"/>
          </a:xfrm>
        </p:spPr>
        <p:txBody>
          <a:bodyPr>
            <a:normAutofit fontScale="90000"/>
          </a:bodyPr>
          <a:lstStyle/>
          <a:p>
            <a:pPr algn="r"/>
            <a:r>
              <a:rPr lang="en-US" sz="5400" b="1">
                <a:solidFill>
                  <a:srgbClr val="155829"/>
                </a:solidFill>
                <a:cs typeface="Arial" panose="020B0604020202020204" pitchFamily="34" charset="0"/>
              </a:rPr>
              <a:t>Advantages of oropharyngeal colostrum</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8FA8BF01-5895-6EFE-4758-13661EB4E46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890" b="3521"/>
          <a:stretch/>
        </p:blipFill>
        <p:spPr bwMode="auto">
          <a:xfrm>
            <a:off x="3531944" y="1578377"/>
            <a:ext cx="5023122" cy="5007842"/>
          </a:xfrm>
          <a:prstGeom prst="rect">
            <a:avLst/>
          </a:prstGeom>
          <a:noFill/>
        </p:spPr>
      </p:pic>
    </p:spTree>
    <p:extLst>
      <p:ext uri="{BB962C8B-B14F-4D97-AF65-F5344CB8AC3E}">
        <p14:creationId xmlns:p14="http://schemas.microsoft.com/office/powerpoint/2010/main" val="379517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95972"/>
            <a:ext cx="8369770" cy="1126333"/>
          </a:xfrm>
        </p:spPr>
        <p:txBody>
          <a:bodyPr>
            <a:normAutofit fontScale="90000"/>
          </a:bodyPr>
          <a:lstStyle/>
          <a:p>
            <a:pPr algn="r"/>
            <a:r>
              <a:rPr lang="en-US" sz="5400" b="1">
                <a:solidFill>
                  <a:srgbClr val="155829"/>
                </a:solidFill>
                <a:cs typeface="Arial" panose="020B0604020202020204" pitchFamily="34" charset="0"/>
              </a:rPr>
              <a:t>How to collect and give oropharyngeal colostrum</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p:txBody>
          <a:bodyPr>
            <a:normAutofit fontScale="32500" lnSpcReduction="20000"/>
          </a:bodyPr>
          <a:lstStyle/>
          <a:p>
            <a:pPr>
              <a:lnSpc>
                <a:spcPct val="107000"/>
              </a:lnSpc>
              <a:spcAft>
                <a:spcPts val="800"/>
              </a:spcAft>
            </a:pPr>
            <a:r>
              <a:rPr lang="en-GB" sz="6000" kern="100">
                <a:effectLst/>
                <a:ea typeface="Aptos" panose="020B0004020202020204" pitchFamily="34" charset="0"/>
                <a:cs typeface="Times New Roman" panose="02020603050405020304" pitchFamily="18" charset="0"/>
              </a:rPr>
              <a:t>Ideally, the baby can receive OPC by direct breastfeeding. </a:t>
            </a:r>
          </a:p>
          <a:p>
            <a:pPr>
              <a:lnSpc>
                <a:spcPct val="107000"/>
              </a:lnSpc>
              <a:spcAft>
                <a:spcPts val="800"/>
              </a:spcAft>
            </a:pPr>
            <a:r>
              <a:rPr lang="en-GB" sz="6000" kern="100">
                <a:effectLst/>
                <a:ea typeface="Aptos" panose="020B0004020202020204" pitchFamily="34" charset="0"/>
                <a:cs typeface="Times New Roman" panose="02020603050405020304" pitchFamily="18" charset="0"/>
              </a:rPr>
              <a:t>When this is not possible, such as in preterm or LBW infants who are too sick or small to breastfeed, colostrum can also be collected by the mother using a small syringe as she performs hand expression. </a:t>
            </a:r>
          </a:p>
          <a:p>
            <a:pPr>
              <a:lnSpc>
                <a:spcPct val="107000"/>
              </a:lnSpc>
              <a:spcAft>
                <a:spcPts val="800"/>
              </a:spcAft>
            </a:pPr>
            <a:r>
              <a:rPr lang="en-GB" sz="6000" kern="100">
                <a:effectLst/>
                <a:ea typeface="Aptos" panose="020B0004020202020204" pitchFamily="34" charset="0"/>
                <a:cs typeface="Times New Roman" panose="02020603050405020304" pitchFamily="18" charset="0"/>
              </a:rPr>
              <a:t>Advice and support from a nurse will help, as will information sheets, diagrams and access to videos. </a:t>
            </a:r>
          </a:p>
          <a:p>
            <a:pPr>
              <a:lnSpc>
                <a:spcPct val="107000"/>
              </a:lnSpc>
              <a:spcAft>
                <a:spcPts val="800"/>
              </a:spcAft>
            </a:pPr>
            <a:r>
              <a:rPr lang="en-GB" sz="6000" kern="100">
                <a:effectLst/>
                <a:ea typeface="Aptos" panose="020B0004020202020204" pitchFamily="34" charset="0"/>
                <a:cs typeface="Times New Roman" panose="02020603050405020304" pitchFamily="18" charset="0"/>
              </a:rPr>
              <a:t>The mother can then give this colostrum directly to the infant if they are receiving KMC, or the mother can be enabled to give this if the infant is in an incubator or cot. </a:t>
            </a:r>
          </a:p>
          <a:p>
            <a:pPr>
              <a:lnSpc>
                <a:spcPct val="107000"/>
              </a:lnSpc>
              <a:spcAft>
                <a:spcPts val="800"/>
              </a:spcAft>
            </a:pPr>
            <a:r>
              <a:rPr lang="en-GB" sz="6000" kern="100">
                <a:effectLst/>
                <a:ea typeface="Aptos" panose="020B0004020202020204" pitchFamily="34" charset="0"/>
                <a:cs typeface="Times New Roman" panose="02020603050405020304" pitchFamily="18" charset="0"/>
              </a:rPr>
              <a:t>Alternative methods include collecting the colostrum on a cotton bud, although some of the colostrum may be ‘lost’ as it is absorbed into the cotton bud itself. </a:t>
            </a:r>
          </a:p>
          <a:p>
            <a:pPr>
              <a:lnSpc>
                <a:spcPct val="107000"/>
              </a:lnSpc>
              <a:spcAft>
                <a:spcPts val="800"/>
              </a:spcAft>
            </a:pPr>
            <a:r>
              <a:rPr lang="en-GB" sz="6000" kern="100">
                <a:effectLst/>
                <a:ea typeface="Aptos" panose="020B0004020202020204" pitchFamily="34" charset="0"/>
                <a:cs typeface="Times New Roman" panose="02020603050405020304" pitchFamily="18" charset="0"/>
              </a:rPr>
              <a:t>Cotton buds cannot be re-used.</a:t>
            </a:r>
          </a:p>
          <a:p>
            <a:pPr marL="0" indent="0">
              <a:lnSpc>
                <a:spcPct val="107000"/>
              </a:lnSpc>
              <a:spcAft>
                <a:spcPts val="800"/>
              </a:spcAft>
              <a:buNone/>
            </a:pPr>
            <a:endParaRPr lang="en-GB" sz="2400" kern="100">
              <a:effectLst/>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842545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6" name="Title 1">
            <a:extLst>
              <a:ext uri="{FF2B5EF4-FFF2-40B4-BE49-F238E27FC236}">
                <a16:creationId xmlns:a16="http://schemas.microsoft.com/office/drawing/2014/main" id="{933FAD1D-B1C6-A559-B4DA-6CB3F49B4DA6}"/>
              </a:ext>
            </a:extLst>
          </p:cNvPr>
          <p:cNvSpPr txBox="1">
            <a:spLocks/>
          </p:cNvSpPr>
          <p:nvPr/>
        </p:nvSpPr>
        <p:spPr>
          <a:xfrm>
            <a:off x="3517430" y="225050"/>
            <a:ext cx="8369770" cy="11263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5400" b="1">
                <a:solidFill>
                  <a:srgbClr val="155829"/>
                </a:solidFill>
                <a:cs typeface="Arial" panose="020B0604020202020204" pitchFamily="34" charset="0"/>
              </a:rPr>
              <a:t>ANNN Recommendation</a:t>
            </a:r>
            <a:endParaRPr lang="en-GB" sz="5400" b="1">
              <a:solidFill>
                <a:srgbClr val="155829"/>
              </a:solidFill>
              <a:cs typeface="Arial" panose="020B0604020202020204" pitchFamily="34" charset="0"/>
            </a:endParaRPr>
          </a:p>
        </p:txBody>
      </p:sp>
      <p:pic>
        <p:nvPicPr>
          <p:cNvPr id="9" name="Picture 8">
            <a:extLst>
              <a:ext uri="{FF2B5EF4-FFF2-40B4-BE49-F238E27FC236}">
                <a16:creationId xmlns:a16="http://schemas.microsoft.com/office/drawing/2014/main" id="{65D17B2D-D919-468C-7991-949C2570EA9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214" b="26056"/>
          <a:stretch/>
        </p:blipFill>
        <p:spPr bwMode="auto">
          <a:xfrm>
            <a:off x="-99391" y="3779501"/>
            <a:ext cx="12361351" cy="2922996"/>
          </a:xfrm>
          <a:prstGeom prst="rect">
            <a:avLst/>
          </a:prstGeom>
          <a:noFill/>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D99434A9-23F3-426C-A870-FC38DFF7414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4897" b="24467"/>
          <a:stretch/>
        </p:blipFill>
        <p:spPr bwMode="auto">
          <a:xfrm>
            <a:off x="-83304" y="1456042"/>
            <a:ext cx="12359979" cy="312874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9956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Donor milk and formula</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 ">
            <a:extLst>
              <a:ext uri="{FF2B5EF4-FFF2-40B4-BE49-F238E27FC236}">
                <a16:creationId xmlns:a16="http://schemas.microsoft.com/office/drawing/2014/main" id="{C60F820F-E492-31DE-3646-46399394822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9396" y="1273846"/>
            <a:ext cx="10193208" cy="5661262"/>
          </a:xfrm>
          <a:prstGeom prst="rect">
            <a:avLst/>
          </a:prstGeom>
          <a:noFill/>
          <a:ln>
            <a:noFill/>
          </a:ln>
        </p:spPr>
      </p:pic>
    </p:spTree>
    <p:extLst>
      <p:ext uri="{BB962C8B-B14F-4D97-AF65-F5344CB8AC3E}">
        <p14:creationId xmlns:p14="http://schemas.microsoft.com/office/powerpoint/2010/main" val="3436890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5743976" y="106332"/>
            <a:ext cx="6143223" cy="1126333"/>
          </a:xfrm>
        </p:spPr>
        <p:txBody>
          <a:bodyPr>
            <a:normAutofit fontScale="90000"/>
          </a:bodyPr>
          <a:lstStyle/>
          <a:p>
            <a:pPr algn="r"/>
            <a:r>
              <a:rPr lang="en-US" sz="5400" b="1" dirty="0">
                <a:solidFill>
                  <a:srgbClr val="155829"/>
                </a:solidFill>
                <a:cs typeface="Arial" panose="020B0604020202020204" pitchFamily="34" charset="0"/>
              </a:rPr>
              <a:t>Quality controls and national policies</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 ">
            <a:extLst>
              <a:ext uri="{FF2B5EF4-FFF2-40B4-BE49-F238E27FC236}">
                <a16:creationId xmlns:a16="http://schemas.microsoft.com/office/drawing/2014/main" id="{89E7C72F-CCB5-58A2-71C1-6A2D854D69D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0279" y="1358289"/>
            <a:ext cx="8891441" cy="5393379"/>
          </a:xfrm>
          <a:prstGeom prst="rect">
            <a:avLst/>
          </a:prstGeom>
          <a:noFill/>
          <a:ln>
            <a:noFill/>
          </a:ln>
        </p:spPr>
      </p:pic>
    </p:spTree>
    <p:extLst>
      <p:ext uri="{BB962C8B-B14F-4D97-AF65-F5344CB8AC3E}">
        <p14:creationId xmlns:p14="http://schemas.microsoft.com/office/powerpoint/2010/main" val="3259639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Formula Milk</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Potential risks of formula milk include: increased risk of NEC and sepsis, increased feed tolerance, lack of beneficial bacteria and live cells, absence of enzymes, hormones and growth factors, high financial costs, and inadvertent promotion of formula company branding.">
            <a:extLst>
              <a:ext uri="{FF2B5EF4-FFF2-40B4-BE49-F238E27FC236}">
                <a16:creationId xmlns:a16="http://schemas.microsoft.com/office/drawing/2014/main" id="{BAE0B0F9-276D-EDDC-C386-DC90290CB0B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8465" y="1188765"/>
            <a:ext cx="9855069" cy="5980081"/>
          </a:xfrm>
          <a:prstGeom prst="rect">
            <a:avLst/>
          </a:prstGeom>
          <a:noFill/>
          <a:ln>
            <a:noFill/>
          </a:ln>
        </p:spPr>
      </p:pic>
    </p:spTree>
    <p:extLst>
      <p:ext uri="{BB962C8B-B14F-4D97-AF65-F5344CB8AC3E}">
        <p14:creationId xmlns:p14="http://schemas.microsoft.com/office/powerpoint/2010/main" val="3205690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5686023" y="135036"/>
            <a:ext cx="6265572" cy="1126333"/>
          </a:xfrm>
        </p:spPr>
        <p:txBody>
          <a:bodyPr>
            <a:normAutofit fontScale="90000"/>
          </a:bodyPr>
          <a:lstStyle/>
          <a:p>
            <a:pPr algn="r"/>
            <a:r>
              <a:rPr lang="en-US" sz="5400" b="1" dirty="0">
                <a:solidFill>
                  <a:srgbClr val="155829"/>
                </a:solidFill>
                <a:cs typeface="Arial" panose="020B0604020202020204" pitchFamily="34" charset="0"/>
              </a:rPr>
              <a:t>Comparing DHM, formula, and MOM</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838200" y="2522311"/>
            <a:ext cx="10515600" cy="2267404"/>
          </a:xfrm>
        </p:spPr>
        <p:txBody>
          <a:bodyPr>
            <a:normAutofit lnSpcReduction="10000"/>
          </a:bodyPr>
          <a:lstStyle/>
          <a:p>
            <a:pPr marL="0" indent="0" algn="ctr">
              <a:lnSpc>
                <a:spcPct val="107000"/>
              </a:lnSpc>
              <a:spcAft>
                <a:spcPts val="800"/>
              </a:spcAft>
              <a:buNone/>
            </a:pPr>
            <a:r>
              <a:rPr lang="en-US" sz="13800" b="1" kern="100">
                <a:solidFill>
                  <a:srgbClr val="175829"/>
                </a:solidFill>
                <a:effectLst/>
                <a:ea typeface="Aptos" panose="020B0004020202020204" pitchFamily="34" charset="0"/>
                <a:cs typeface="Times New Roman" panose="02020603050405020304" pitchFamily="18" charset="0"/>
              </a:rPr>
              <a:t>DHM vs MOM</a:t>
            </a:r>
            <a:endParaRPr lang="en-GB" sz="13800" kern="100">
              <a:solidFill>
                <a:srgbClr val="175829"/>
              </a:solidFill>
              <a:effectLst/>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341745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5821250" y="155503"/>
            <a:ext cx="6065949" cy="1126333"/>
          </a:xfrm>
        </p:spPr>
        <p:txBody>
          <a:bodyPr>
            <a:normAutofit fontScale="90000"/>
          </a:bodyPr>
          <a:lstStyle/>
          <a:p>
            <a:pPr algn="r"/>
            <a:r>
              <a:rPr lang="en-US" sz="5400" b="1" dirty="0">
                <a:solidFill>
                  <a:srgbClr val="155829"/>
                </a:solidFill>
                <a:cs typeface="Arial" panose="020B0604020202020204" pitchFamily="34" charset="0"/>
              </a:rPr>
              <a:t>Comparing DHM, formula, and MOM</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838200" y="2970774"/>
            <a:ext cx="10515600" cy="2267404"/>
          </a:xfrm>
        </p:spPr>
        <p:txBody>
          <a:bodyPr>
            <a:normAutofit fontScale="77500" lnSpcReduction="20000"/>
          </a:bodyPr>
          <a:lstStyle/>
          <a:p>
            <a:pPr marL="0" indent="0" algn="ctr">
              <a:lnSpc>
                <a:spcPct val="107000"/>
              </a:lnSpc>
              <a:spcAft>
                <a:spcPts val="800"/>
              </a:spcAft>
              <a:buNone/>
            </a:pPr>
            <a:r>
              <a:rPr lang="en-US" sz="13800" b="1" kern="100">
                <a:solidFill>
                  <a:srgbClr val="175829"/>
                </a:solidFill>
                <a:effectLst/>
                <a:ea typeface="Aptos" panose="020B0004020202020204" pitchFamily="34" charset="0"/>
                <a:cs typeface="Times New Roman" panose="02020603050405020304" pitchFamily="18" charset="0"/>
              </a:rPr>
              <a:t>Formula vs MOM</a:t>
            </a:r>
            <a:endParaRPr lang="en-GB" sz="13800" kern="100">
              <a:solidFill>
                <a:srgbClr val="175829"/>
              </a:solidFill>
              <a:effectLst/>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956423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5892084" y="150020"/>
            <a:ext cx="6059510" cy="1126333"/>
          </a:xfrm>
        </p:spPr>
        <p:txBody>
          <a:bodyPr>
            <a:normAutofit fontScale="90000"/>
          </a:bodyPr>
          <a:lstStyle/>
          <a:p>
            <a:pPr algn="r"/>
            <a:r>
              <a:rPr lang="en-US" sz="5400" b="1" dirty="0">
                <a:solidFill>
                  <a:srgbClr val="155829"/>
                </a:solidFill>
                <a:cs typeface="Arial" panose="020B0604020202020204" pitchFamily="34" charset="0"/>
              </a:rPr>
              <a:t>Comparing DHM, formula, and MOM</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838200" y="2970774"/>
            <a:ext cx="10515600" cy="2267404"/>
          </a:xfrm>
        </p:spPr>
        <p:txBody>
          <a:bodyPr>
            <a:normAutofit fontScale="85000" lnSpcReduction="10000"/>
          </a:bodyPr>
          <a:lstStyle/>
          <a:p>
            <a:pPr marL="0" indent="0" algn="ctr">
              <a:lnSpc>
                <a:spcPct val="107000"/>
              </a:lnSpc>
              <a:spcAft>
                <a:spcPts val="800"/>
              </a:spcAft>
              <a:buNone/>
            </a:pPr>
            <a:r>
              <a:rPr lang="en-US" sz="13800" b="1" kern="100">
                <a:solidFill>
                  <a:srgbClr val="175829"/>
                </a:solidFill>
                <a:effectLst/>
                <a:ea typeface="Aptos" panose="020B0004020202020204" pitchFamily="34" charset="0"/>
                <a:cs typeface="Times New Roman" panose="02020603050405020304" pitchFamily="18" charset="0"/>
              </a:rPr>
              <a:t>DHM vs Formula</a:t>
            </a:r>
            <a:endParaRPr lang="en-GB"/>
          </a:p>
        </p:txBody>
      </p:sp>
    </p:spTree>
    <p:extLst>
      <p:ext uri="{BB962C8B-B14F-4D97-AF65-F5344CB8AC3E}">
        <p14:creationId xmlns:p14="http://schemas.microsoft.com/office/powerpoint/2010/main" val="471679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6291329" y="91109"/>
            <a:ext cx="5608749" cy="1126333"/>
          </a:xfrm>
        </p:spPr>
        <p:txBody>
          <a:bodyPr>
            <a:normAutofit fontScale="90000"/>
          </a:bodyPr>
          <a:lstStyle/>
          <a:p>
            <a:pPr algn="r"/>
            <a:r>
              <a:rPr lang="en-US" sz="5400" b="1" dirty="0">
                <a:solidFill>
                  <a:srgbClr val="155829"/>
                </a:solidFill>
                <a:cs typeface="Arial" panose="020B0604020202020204" pitchFamily="34" charset="0"/>
              </a:rPr>
              <a:t>Comparing DHM, formula, and MOM</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A table with text and symbols&#10;&#10;Description automatically generated">
            <a:extLst>
              <a:ext uri="{FF2B5EF4-FFF2-40B4-BE49-F238E27FC236}">
                <a16:creationId xmlns:a16="http://schemas.microsoft.com/office/drawing/2014/main" id="{96BB3914-C45F-8B7F-9898-5CC0214474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0514" y="1578377"/>
            <a:ext cx="6190972" cy="4963889"/>
          </a:xfrm>
          <a:prstGeom prst="rect">
            <a:avLst/>
          </a:prstGeom>
        </p:spPr>
      </p:pic>
    </p:spTree>
    <p:extLst>
      <p:ext uri="{BB962C8B-B14F-4D97-AF65-F5344CB8AC3E}">
        <p14:creationId xmlns:p14="http://schemas.microsoft.com/office/powerpoint/2010/main" val="424023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fontScale="90000"/>
          </a:bodyPr>
          <a:lstStyle/>
          <a:p>
            <a:pPr algn="r"/>
            <a:r>
              <a:rPr lang="en-US" sz="5400" b="1">
                <a:solidFill>
                  <a:srgbClr val="155829"/>
                </a:solidFill>
                <a:cs typeface="Arial" panose="020B0604020202020204" pitchFamily="34" charset="0"/>
              </a:rPr>
              <a:t>WHO/ANNN Recommendations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CEF08D3B-797C-1358-681D-1BC1E1B12B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9468" b="16597"/>
          <a:stretch/>
        </p:blipFill>
        <p:spPr bwMode="auto">
          <a:xfrm>
            <a:off x="172730" y="2710016"/>
            <a:ext cx="5721985" cy="1543050"/>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D90AC233-F539-62F1-190B-1CC68FAB113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9876" b="26549"/>
          <a:stretch/>
        </p:blipFill>
        <p:spPr bwMode="auto">
          <a:xfrm>
            <a:off x="173365" y="4252431"/>
            <a:ext cx="5722620" cy="1246505"/>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0DC4F9CC-5D77-2D93-50D9-9BC663636C2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0706" b="29874"/>
          <a:stretch/>
        </p:blipFill>
        <p:spPr bwMode="auto">
          <a:xfrm>
            <a:off x="6310622" y="2768072"/>
            <a:ext cx="5723255" cy="1127760"/>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B7C806DE-5102-A38D-5855-AB88A3AA6FA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0706" b="30704"/>
          <a:stretch/>
        </p:blipFill>
        <p:spPr bwMode="auto">
          <a:xfrm>
            <a:off x="6310622" y="3895832"/>
            <a:ext cx="5723255" cy="1104265"/>
          </a:xfrm>
          <a:prstGeom prst="rect">
            <a:avLst/>
          </a:prstGeom>
          <a:noFill/>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5B774AF9-89C5-381B-EAF9-E89A22A8693E}"/>
              </a:ext>
            </a:extLst>
          </p:cNvPr>
          <p:cNvSpPr txBox="1"/>
          <p:nvPr/>
        </p:nvSpPr>
        <p:spPr>
          <a:xfrm>
            <a:off x="457200" y="2095500"/>
            <a:ext cx="3759200" cy="369332"/>
          </a:xfrm>
          <a:prstGeom prst="rect">
            <a:avLst/>
          </a:prstGeom>
          <a:noFill/>
        </p:spPr>
        <p:txBody>
          <a:bodyPr wrap="square" rtlCol="0">
            <a:spAutoFit/>
          </a:bodyPr>
          <a:lstStyle/>
          <a:p>
            <a:r>
              <a:rPr lang="en-US" b="1">
                <a:solidFill>
                  <a:srgbClr val="175829"/>
                </a:solidFill>
              </a:rPr>
              <a:t>WHO Recommendations</a:t>
            </a:r>
            <a:endParaRPr lang="en-GB" b="1">
              <a:solidFill>
                <a:srgbClr val="175829"/>
              </a:solidFill>
            </a:endParaRPr>
          </a:p>
        </p:txBody>
      </p:sp>
      <p:sp>
        <p:nvSpPr>
          <p:cNvPr id="11" name="TextBox 10">
            <a:extLst>
              <a:ext uri="{FF2B5EF4-FFF2-40B4-BE49-F238E27FC236}">
                <a16:creationId xmlns:a16="http://schemas.microsoft.com/office/drawing/2014/main" id="{B6C3A16A-5927-BEBC-0F6E-F48106E07865}"/>
              </a:ext>
            </a:extLst>
          </p:cNvPr>
          <p:cNvSpPr txBox="1"/>
          <p:nvPr/>
        </p:nvSpPr>
        <p:spPr>
          <a:xfrm>
            <a:off x="6567971" y="2089666"/>
            <a:ext cx="3759200" cy="369332"/>
          </a:xfrm>
          <a:prstGeom prst="rect">
            <a:avLst/>
          </a:prstGeom>
          <a:noFill/>
        </p:spPr>
        <p:txBody>
          <a:bodyPr wrap="square" rtlCol="0">
            <a:spAutoFit/>
          </a:bodyPr>
          <a:lstStyle/>
          <a:p>
            <a:r>
              <a:rPr lang="en-US" b="1">
                <a:solidFill>
                  <a:srgbClr val="175829"/>
                </a:solidFill>
              </a:rPr>
              <a:t>ANNN Recommendations</a:t>
            </a:r>
            <a:endParaRPr lang="en-GB" b="1">
              <a:solidFill>
                <a:srgbClr val="175829"/>
              </a:solidFill>
            </a:endParaRPr>
          </a:p>
        </p:txBody>
      </p:sp>
    </p:spTree>
    <p:extLst>
      <p:ext uri="{BB962C8B-B14F-4D97-AF65-F5344CB8AC3E}">
        <p14:creationId xmlns:p14="http://schemas.microsoft.com/office/powerpoint/2010/main" val="3763242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Fortification of breast milk</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A screen shot of a computer&#10;&#10;Description automatically generated">
            <a:extLst>
              <a:ext uri="{FF2B5EF4-FFF2-40B4-BE49-F238E27FC236}">
                <a16:creationId xmlns:a16="http://schemas.microsoft.com/office/drawing/2014/main" id="{D9D6E364-8560-4B22-F16D-AAAB61B5D0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4157" y="2078047"/>
            <a:ext cx="7655643" cy="3064463"/>
          </a:xfrm>
          <a:prstGeom prst="rect">
            <a:avLst/>
          </a:prstGeom>
          <a:noFill/>
          <a:ln>
            <a:noFill/>
          </a:ln>
        </p:spPr>
      </p:pic>
      <p:sp>
        <p:nvSpPr>
          <p:cNvPr id="7" name="TextBox 6">
            <a:extLst>
              <a:ext uri="{FF2B5EF4-FFF2-40B4-BE49-F238E27FC236}">
                <a16:creationId xmlns:a16="http://schemas.microsoft.com/office/drawing/2014/main" id="{87D9E322-1FE2-D930-DFCF-881F5ABCB2D3}"/>
              </a:ext>
            </a:extLst>
          </p:cNvPr>
          <p:cNvSpPr txBox="1"/>
          <p:nvPr/>
        </p:nvSpPr>
        <p:spPr>
          <a:xfrm>
            <a:off x="414030" y="1708578"/>
            <a:ext cx="4864100" cy="461665"/>
          </a:xfrm>
          <a:prstGeom prst="rect">
            <a:avLst/>
          </a:prstGeom>
          <a:noFill/>
        </p:spPr>
        <p:txBody>
          <a:bodyPr wrap="square" rtlCol="0">
            <a:spAutoFit/>
          </a:bodyPr>
          <a:lstStyle/>
          <a:p>
            <a:r>
              <a:rPr lang="en-US" sz="2400" b="1">
                <a:solidFill>
                  <a:srgbClr val="175829"/>
                </a:solidFill>
              </a:rPr>
              <a:t>Nutrient needs in preterm infants</a:t>
            </a:r>
            <a:endParaRPr lang="en-GB" sz="2400" b="1">
              <a:solidFill>
                <a:srgbClr val="175829"/>
              </a:solidFill>
            </a:endParaRPr>
          </a:p>
        </p:txBody>
      </p:sp>
      <p:sp>
        <p:nvSpPr>
          <p:cNvPr id="8" name="TextBox 7">
            <a:extLst>
              <a:ext uri="{FF2B5EF4-FFF2-40B4-BE49-F238E27FC236}">
                <a16:creationId xmlns:a16="http://schemas.microsoft.com/office/drawing/2014/main" id="{9DA4CEE2-28E8-AD9D-D1B0-C72FB2B27E47}"/>
              </a:ext>
            </a:extLst>
          </p:cNvPr>
          <p:cNvSpPr txBox="1"/>
          <p:nvPr/>
        </p:nvSpPr>
        <p:spPr>
          <a:xfrm>
            <a:off x="1225550" y="5284123"/>
            <a:ext cx="9766300" cy="1370247"/>
          </a:xfrm>
          <a:prstGeom prst="rect">
            <a:avLst/>
          </a:prstGeom>
          <a:noFill/>
        </p:spPr>
        <p:txBody>
          <a:bodyPr wrap="square" rtlCol="0">
            <a:spAutoFit/>
          </a:bodyPr>
          <a:lstStyle/>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Very preterm</a:t>
            </a:r>
            <a:r>
              <a:rPr lang="en-GB" sz="1800" kern="100">
                <a:effectLst/>
                <a:latin typeface="Aptos" panose="020B0004020202020204" pitchFamily="34" charset="0"/>
                <a:ea typeface="Aptos" panose="020B0004020202020204" pitchFamily="34" charset="0"/>
                <a:cs typeface="Times New Roman" panose="02020603050405020304" pitchFamily="18" charset="0"/>
              </a:rPr>
              <a:t> - Growth of the </a:t>
            </a:r>
            <a:r>
              <a:rPr lang="en-GB" sz="1800" kern="100" err="1">
                <a:effectLst/>
                <a:latin typeface="Aptos" panose="020B0004020202020204" pitchFamily="34" charset="0"/>
                <a:ea typeface="Aptos" panose="020B0004020202020204" pitchFamily="34" charset="0"/>
                <a:cs typeface="Times New Roman" panose="02020603050405020304" pitchFamily="18" charset="0"/>
              </a:rPr>
              <a:t>fetus</a:t>
            </a:r>
            <a:r>
              <a:rPr lang="en-GB" sz="1800" kern="100">
                <a:effectLst/>
                <a:latin typeface="Aptos" panose="020B0004020202020204" pitchFamily="34" charset="0"/>
                <a:ea typeface="Aptos" panose="020B0004020202020204" pitchFamily="34" charset="0"/>
                <a:cs typeface="Times New Roman" panose="02020603050405020304" pitchFamily="18" charset="0"/>
              </a:rPr>
              <a:t> at the beginning of the 3rd trimester of pregnancy (24 weeks onwards) is very rapid, around 20g/kg/day.</a:t>
            </a:r>
          </a:p>
          <a:p>
            <a:pPr>
              <a:lnSpc>
                <a:spcPct val="107000"/>
              </a:lnSpc>
              <a:spcAft>
                <a:spcPts val="800"/>
              </a:spcAft>
            </a:pPr>
            <a:r>
              <a:rPr lang="en-GB" sz="1800" b="1" kern="100">
                <a:effectLst/>
                <a:latin typeface="Aptos" panose="020B0004020202020204" pitchFamily="34" charset="0"/>
                <a:ea typeface="Aptos" panose="020B0004020202020204" pitchFamily="34" charset="0"/>
                <a:cs typeface="Times New Roman" panose="02020603050405020304" pitchFamily="18" charset="0"/>
              </a:rPr>
              <a:t>Preterm</a:t>
            </a:r>
            <a:r>
              <a:rPr lang="en-GB" sz="1800" kern="100">
                <a:effectLst/>
                <a:latin typeface="Aptos" panose="020B0004020202020204" pitchFamily="34" charset="0"/>
                <a:ea typeface="Aptos" panose="020B0004020202020204" pitchFamily="34" charset="0"/>
                <a:cs typeface="Times New Roman" panose="02020603050405020304" pitchFamily="18" charset="0"/>
              </a:rPr>
              <a:t> - The growth rate slows in the last few weeks of pregnancy to around 10g/kg/day. This means that very preterm infants have higher nutrient requirements than an infant born full term.</a:t>
            </a:r>
          </a:p>
        </p:txBody>
      </p:sp>
    </p:spTree>
    <p:extLst>
      <p:ext uri="{BB962C8B-B14F-4D97-AF65-F5344CB8AC3E}">
        <p14:creationId xmlns:p14="http://schemas.microsoft.com/office/powerpoint/2010/main" val="338542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fontScale="90000"/>
          </a:bodyPr>
          <a:lstStyle/>
          <a:p>
            <a:pPr algn="r"/>
            <a:r>
              <a:rPr lang="en-US" sz="5400" b="1">
                <a:solidFill>
                  <a:srgbClr val="155829"/>
                </a:solidFill>
                <a:cs typeface="Arial" panose="020B0604020202020204" pitchFamily="34" charset="0"/>
              </a:rPr>
              <a:t>RECAP: What is a growth chart?</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6B70073D-13C8-C5CB-1B7E-40A18F51261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9888" y="1685340"/>
            <a:ext cx="9672224" cy="4838272"/>
          </a:xfrm>
          <a:prstGeom prst="rect">
            <a:avLst/>
          </a:prstGeom>
          <a:noFill/>
        </p:spPr>
      </p:pic>
    </p:spTree>
    <p:extLst>
      <p:ext uri="{BB962C8B-B14F-4D97-AF65-F5344CB8AC3E}">
        <p14:creationId xmlns:p14="http://schemas.microsoft.com/office/powerpoint/2010/main" val="1965230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Breast milk fortifiers (BMF)</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 ">
            <a:extLst>
              <a:ext uri="{FF2B5EF4-FFF2-40B4-BE49-F238E27FC236}">
                <a16:creationId xmlns:a16="http://schemas.microsoft.com/office/drawing/2014/main" id="{4B3CAEA7-0C90-7854-8F83-8938224F4F8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83372" y="1400273"/>
            <a:ext cx="9025255" cy="5479548"/>
          </a:xfrm>
          <a:prstGeom prst="rect">
            <a:avLst/>
          </a:prstGeom>
          <a:noFill/>
          <a:ln>
            <a:noFill/>
          </a:ln>
        </p:spPr>
      </p:pic>
    </p:spTree>
    <p:extLst>
      <p:ext uri="{BB962C8B-B14F-4D97-AF65-F5344CB8AC3E}">
        <p14:creationId xmlns:p14="http://schemas.microsoft.com/office/powerpoint/2010/main" val="2151280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79770"/>
            <a:ext cx="8369770" cy="1126333"/>
          </a:xfrm>
        </p:spPr>
        <p:txBody>
          <a:bodyPr>
            <a:normAutofit fontScale="90000"/>
          </a:bodyPr>
          <a:lstStyle/>
          <a:p>
            <a:pPr algn="r"/>
            <a:r>
              <a:rPr lang="en-US" sz="5400" b="1">
                <a:solidFill>
                  <a:srgbClr val="155829"/>
                </a:solidFill>
                <a:cs typeface="Arial" panose="020B0604020202020204" pitchFamily="34" charset="0"/>
              </a:rPr>
              <a:t>How else can extra macronutrients be provided?</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8" name="Picture 7">
            <a:extLst>
              <a:ext uri="{FF2B5EF4-FFF2-40B4-BE49-F238E27FC236}">
                <a16:creationId xmlns:a16="http://schemas.microsoft.com/office/drawing/2014/main" id="{E998035A-9676-45A7-511C-49BA8A2BB61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37285" y="1733452"/>
            <a:ext cx="4085615" cy="4384368"/>
          </a:xfrm>
          <a:prstGeom prst="rect">
            <a:avLst/>
          </a:prstGeom>
          <a:noFill/>
        </p:spPr>
      </p:pic>
      <p:pic>
        <p:nvPicPr>
          <p:cNvPr id="9" name="Picture 8">
            <a:extLst>
              <a:ext uri="{FF2B5EF4-FFF2-40B4-BE49-F238E27FC236}">
                <a16:creationId xmlns:a16="http://schemas.microsoft.com/office/drawing/2014/main" id="{8899E6E3-2841-CB96-6BCF-0A8FE9CA880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3038" y="1733452"/>
            <a:ext cx="3311677" cy="4433355"/>
          </a:xfrm>
          <a:prstGeom prst="rect">
            <a:avLst/>
          </a:prstGeom>
          <a:noFill/>
        </p:spPr>
      </p:pic>
      <p:sp>
        <p:nvSpPr>
          <p:cNvPr id="10" name="TextBox 9">
            <a:extLst>
              <a:ext uri="{FF2B5EF4-FFF2-40B4-BE49-F238E27FC236}">
                <a16:creationId xmlns:a16="http://schemas.microsoft.com/office/drawing/2014/main" id="{79D21729-6CE2-8BA5-51B8-7EF1080845B8}"/>
              </a:ext>
            </a:extLst>
          </p:cNvPr>
          <p:cNvSpPr txBox="1"/>
          <p:nvPr/>
        </p:nvSpPr>
        <p:spPr>
          <a:xfrm>
            <a:off x="7594600" y="6311900"/>
            <a:ext cx="3149600" cy="707886"/>
          </a:xfrm>
          <a:prstGeom prst="rect">
            <a:avLst/>
          </a:prstGeom>
          <a:noFill/>
        </p:spPr>
        <p:txBody>
          <a:bodyPr wrap="square" rtlCol="0">
            <a:spAutoFit/>
          </a:bodyPr>
          <a:lstStyle/>
          <a:p>
            <a:pPr algn="ctr"/>
            <a:r>
              <a:rPr lang="en-GB" sz="11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1994903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fontScale="90000"/>
          </a:bodyPr>
          <a:lstStyle/>
          <a:p>
            <a:pPr algn="r"/>
            <a:r>
              <a:rPr lang="en-US" sz="5400" b="1">
                <a:solidFill>
                  <a:srgbClr val="155829"/>
                </a:solidFill>
                <a:cs typeface="Arial" panose="020B0604020202020204" pitchFamily="34" charset="0"/>
              </a:rPr>
              <a:t>WHO/ANNN Recommendations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10" name="TextBox 9">
            <a:extLst>
              <a:ext uri="{FF2B5EF4-FFF2-40B4-BE49-F238E27FC236}">
                <a16:creationId xmlns:a16="http://schemas.microsoft.com/office/drawing/2014/main" id="{5B774AF9-89C5-381B-EAF9-E89A22A8693E}"/>
              </a:ext>
            </a:extLst>
          </p:cNvPr>
          <p:cNvSpPr txBox="1"/>
          <p:nvPr/>
        </p:nvSpPr>
        <p:spPr>
          <a:xfrm>
            <a:off x="457200" y="2383810"/>
            <a:ext cx="3759200" cy="369332"/>
          </a:xfrm>
          <a:prstGeom prst="rect">
            <a:avLst/>
          </a:prstGeom>
          <a:noFill/>
        </p:spPr>
        <p:txBody>
          <a:bodyPr wrap="square" rtlCol="0">
            <a:spAutoFit/>
          </a:bodyPr>
          <a:lstStyle/>
          <a:p>
            <a:r>
              <a:rPr lang="en-US" b="1">
                <a:solidFill>
                  <a:srgbClr val="175829"/>
                </a:solidFill>
              </a:rPr>
              <a:t>WHO Recommendations</a:t>
            </a:r>
            <a:endParaRPr lang="en-GB" b="1">
              <a:solidFill>
                <a:srgbClr val="175829"/>
              </a:solidFill>
            </a:endParaRPr>
          </a:p>
        </p:txBody>
      </p:sp>
      <p:sp>
        <p:nvSpPr>
          <p:cNvPr id="11" name="TextBox 10">
            <a:extLst>
              <a:ext uri="{FF2B5EF4-FFF2-40B4-BE49-F238E27FC236}">
                <a16:creationId xmlns:a16="http://schemas.microsoft.com/office/drawing/2014/main" id="{B6C3A16A-5927-BEBC-0F6E-F48106E07865}"/>
              </a:ext>
            </a:extLst>
          </p:cNvPr>
          <p:cNvSpPr txBox="1"/>
          <p:nvPr/>
        </p:nvSpPr>
        <p:spPr>
          <a:xfrm>
            <a:off x="6567971" y="2377976"/>
            <a:ext cx="3759200" cy="369332"/>
          </a:xfrm>
          <a:prstGeom prst="rect">
            <a:avLst/>
          </a:prstGeom>
          <a:noFill/>
        </p:spPr>
        <p:txBody>
          <a:bodyPr wrap="square" rtlCol="0">
            <a:spAutoFit/>
          </a:bodyPr>
          <a:lstStyle/>
          <a:p>
            <a:r>
              <a:rPr lang="en-US" b="1">
                <a:solidFill>
                  <a:srgbClr val="175829"/>
                </a:solidFill>
              </a:rPr>
              <a:t>ANNN Recommendations</a:t>
            </a:r>
            <a:endParaRPr lang="en-GB" b="1">
              <a:solidFill>
                <a:srgbClr val="175829"/>
              </a:solidFill>
            </a:endParaRPr>
          </a:p>
        </p:txBody>
      </p:sp>
      <p:pic>
        <p:nvPicPr>
          <p:cNvPr id="3" name="Picture 2">
            <a:extLst>
              <a:ext uri="{FF2B5EF4-FFF2-40B4-BE49-F238E27FC236}">
                <a16:creationId xmlns:a16="http://schemas.microsoft.com/office/drawing/2014/main" id="{ACA641C5-1C41-1CFD-36FF-944716B1D0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0768" b="12632"/>
          <a:stretch/>
        </p:blipFill>
        <p:spPr bwMode="auto">
          <a:xfrm>
            <a:off x="126658" y="3208949"/>
            <a:ext cx="5721350" cy="1623695"/>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BFA5638-D88D-1D2D-0494-C51455D03DB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0217" b="27472"/>
          <a:stretch/>
        </p:blipFill>
        <p:spPr bwMode="auto">
          <a:xfrm>
            <a:off x="6096000" y="3215733"/>
            <a:ext cx="5721350" cy="12134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6810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Sensory aspects of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Graphic on sensory and environmental aspects of feeding with breastfeeding photo surrounded by 5 aspects: noise, light, touch and togetherness, taste, and smell.">
            <a:extLst>
              <a:ext uri="{FF2B5EF4-FFF2-40B4-BE49-F238E27FC236}">
                <a16:creationId xmlns:a16="http://schemas.microsoft.com/office/drawing/2014/main" id="{C66D05D3-B0FA-3355-69D7-30E55497DAC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0245" y="1576005"/>
            <a:ext cx="5731510" cy="4822190"/>
          </a:xfrm>
          <a:prstGeom prst="rect">
            <a:avLst/>
          </a:prstGeom>
          <a:noFill/>
          <a:ln>
            <a:noFill/>
          </a:ln>
        </p:spPr>
      </p:pic>
      <p:sp>
        <p:nvSpPr>
          <p:cNvPr id="7" name="TextBox 6">
            <a:extLst>
              <a:ext uri="{FF2B5EF4-FFF2-40B4-BE49-F238E27FC236}">
                <a16:creationId xmlns:a16="http://schemas.microsoft.com/office/drawing/2014/main" id="{CA7E37D8-6A71-80A1-3C71-49C4D68BE91D}"/>
              </a:ext>
            </a:extLst>
          </p:cNvPr>
          <p:cNvSpPr txBox="1"/>
          <p:nvPr/>
        </p:nvSpPr>
        <p:spPr>
          <a:xfrm>
            <a:off x="3924300" y="6299200"/>
            <a:ext cx="4546600" cy="738664"/>
          </a:xfrm>
          <a:prstGeom prst="rect">
            <a:avLst/>
          </a:prstGeom>
          <a:noFill/>
        </p:spPr>
        <p:txBody>
          <a:bodyPr wrap="square" rtlCol="0">
            <a:spAutoFit/>
          </a:bodyPr>
          <a:lstStyle/>
          <a:p>
            <a:pPr algn="ctr"/>
            <a:r>
              <a:rPr lang="en-GB" sz="1200" i="1" kern="100">
                <a:effectLst/>
                <a:latin typeface="Aptos" panose="020B0004020202020204" pitchFamily="34" charset="0"/>
                <a:ea typeface="Aptos" panose="020B0004020202020204" pitchFamily="34" charset="0"/>
                <a:cs typeface="Times New Roman" panose="02020603050405020304" pitchFamily="18" charset="0"/>
              </a:rPr>
              <a:t>Central photo provided by African Neonatal Nutrition Network partners with parental consent.</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2588701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24" y="-21823"/>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Sensory aspects of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F280EFB9-E2FC-8FEE-C4A6-ED678CDF23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5686" r="60604"/>
          <a:stretch/>
        </p:blipFill>
        <p:spPr bwMode="auto">
          <a:xfrm>
            <a:off x="2948096" y="1960221"/>
            <a:ext cx="3147904" cy="3786352"/>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10B6539A-17D4-4527-44B0-690A2C831C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607" r="62533"/>
          <a:stretch/>
        </p:blipFill>
        <p:spPr bwMode="auto">
          <a:xfrm>
            <a:off x="6250292" y="2136681"/>
            <a:ext cx="2993612" cy="360989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7462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Sensory aspects of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08BFE000-C856-683B-71FF-C379B60F25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136" r="62808"/>
          <a:stretch/>
        </p:blipFill>
        <p:spPr bwMode="auto">
          <a:xfrm>
            <a:off x="6145759" y="2090233"/>
            <a:ext cx="2971444" cy="3676397"/>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1655E677-13B4-1D7B-CA44-1DB3EC5755A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117" r="62533"/>
          <a:stretch/>
        </p:blipFill>
        <p:spPr bwMode="auto">
          <a:xfrm>
            <a:off x="2910962" y="2134570"/>
            <a:ext cx="2993612" cy="36320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50736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ANNN Recommendations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B5F8E1DF-01CE-1E8B-6620-15E89FB4DC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9118" b="26928"/>
          <a:stretch/>
        </p:blipFill>
        <p:spPr bwMode="auto">
          <a:xfrm>
            <a:off x="804748" y="1600628"/>
            <a:ext cx="10582503" cy="2332355"/>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3E1B3FD2-CB34-8D76-09BB-5BEB22C70A5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921" b="24175"/>
          <a:stretch/>
        </p:blipFill>
        <p:spPr bwMode="auto">
          <a:xfrm>
            <a:off x="804748" y="3689557"/>
            <a:ext cx="10592330" cy="259694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4455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HIV-positive mothers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p:txBody>
          <a:bodyPr>
            <a:normAutofit fontScale="92500" lnSpcReduction="20000"/>
          </a:bodyPr>
          <a:lstStyle/>
          <a:p>
            <a:pPr marL="0" indent="0">
              <a:lnSpc>
                <a:spcPct val="107000"/>
              </a:lnSpc>
              <a:spcAft>
                <a:spcPts val="800"/>
              </a:spcAft>
              <a:buNone/>
            </a:pPr>
            <a:r>
              <a:rPr lang="en-US" sz="3000" b="1" kern="100">
                <a:solidFill>
                  <a:srgbClr val="175829"/>
                </a:solidFill>
                <a:effectLst/>
                <a:ea typeface="Aptos" panose="020B0004020202020204" pitchFamily="34" charset="0"/>
                <a:cs typeface="Times New Roman" panose="02020603050405020304" pitchFamily="18" charset="0"/>
              </a:rPr>
              <a:t>The evidence gap</a:t>
            </a:r>
          </a:p>
          <a:p>
            <a:pPr marL="0" indent="0">
              <a:lnSpc>
                <a:spcPct val="107000"/>
              </a:lnSpc>
              <a:spcAft>
                <a:spcPts val="800"/>
              </a:spcAft>
              <a:buNone/>
            </a:pPr>
            <a:r>
              <a:rPr lang="en-US" sz="2400" kern="100">
                <a:effectLst/>
                <a:ea typeface="Aptos" panose="020B0004020202020204" pitchFamily="34" charset="0"/>
                <a:cs typeface="Times New Roman" panose="02020603050405020304" pitchFamily="18" charset="0"/>
              </a:rPr>
              <a:t>WHO guidelines aim to improve the HIV-free survival of HIV-exposed infants by providing guidance on appropriate infant feeding practices. However, there are no good RCTs conducted in preterm and LBW infants and specific challenges may arise, including:</a:t>
            </a:r>
          </a:p>
          <a:p>
            <a:pPr>
              <a:lnSpc>
                <a:spcPct val="107000"/>
              </a:lnSpc>
              <a:spcAft>
                <a:spcPts val="800"/>
              </a:spcAft>
            </a:pPr>
            <a:r>
              <a:rPr lang="en-US" sz="2400" kern="100">
                <a:effectLst/>
                <a:ea typeface="Aptos" panose="020B0004020202020204" pitchFamily="34" charset="0"/>
                <a:cs typeface="Times New Roman" panose="02020603050405020304" pitchFamily="18" charset="0"/>
              </a:rPr>
              <a:t>Feeding practice where there is a delay in initiating lactation, i.e. how long to wait for milk to become available in a very preterm infant.</a:t>
            </a:r>
          </a:p>
          <a:p>
            <a:pPr>
              <a:lnSpc>
                <a:spcPct val="107000"/>
              </a:lnSpc>
              <a:spcAft>
                <a:spcPts val="800"/>
              </a:spcAft>
            </a:pPr>
            <a:r>
              <a:rPr lang="en-US" sz="2400" kern="100">
                <a:effectLst/>
                <a:ea typeface="Aptos" panose="020B0004020202020204" pitchFamily="34" charset="0"/>
                <a:cs typeface="Times New Roman" panose="02020603050405020304" pitchFamily="18" charset="0"/>
              </a:rPr>
              <a:t>Optimal practice if there is a shortfall in maternal MOM supply.</a:t>
            </a:r>
          </a:p>
          <a:p>
            <a:pPr>
              <a:lnSpc>
                <a:spcPct val="107000"/>
              </a:lnSpc>
              <a:spcAft>
                <a:spcPts val="800"/>
              </a:spcAft>
            </a:pPr>
            <a:r>
              <a:rPr lang="en-US" sz="2400" kern="100">
                <a:effectLst/>
                <a:ea typeface="Aptos" panose="020B0004020202020204" pitchFamily="34" charset="0"/>
                <a:cs typeface="Times New Roman" panose="02020603050405020304" pitchFamily="18" charset="0"/>
              </a:rPr>
              <a:t>Accessibility and role of DHM.</a:t>
            </a:r>
          </a:p>
          <a:p>
            <a:pPr>
              <a:lnSpc>
                <a:spcPct val="107000"/>
              </a:lnSpc>
              <a:spcAft>
                <a:spcPts val="800"/>
              </a:spcAft>
            </a:pPr>
            <a:r>
              <a:rPr lang="en-US" sz="2400" kern="100">
                <a:effectLst/>
                <a:ea typeface="Aptos" panose="020B0004020202020204" pitchFamily="34" charset="0"/>
                <a:cs typeface="Times New Roman" panose="02020603050405020304" pitchFamily="18" charset="0"/>
              </a:rPr>
              <a:t>Optimal practice in a woman recently diagnosed with HIV, or who may not have been compliant with highly active antiretroviral therapy (HAART).</a:t>
            </a:r>
          </a:p>
          <a:p>
            <a:pPr marL="0" indent="0">
              <a:lnSpc>
                <a:spcPct val="107000"/>
              </a:lnSpc>
              <a:spcAft>
                <a:spcPts val="800"/>
              </a:spcAft>
              <a:buNone/>
            </a:pPr>
            <a:endParaRPr lang="en-GB" sz="2400" kern="100">
              <a:effectLst/>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830693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30130" y="117870"/>
            <a:ext cx="8369770" cy="1126333"/>
          </a:xfrm>
        </p:spPr>
        <p:txBody>
          <a:bodyPr>
            <a:normAutofit fontScale="90000"/>
          </a:bodyPr>
          <a:lstStyle/>
          <a:p>
            <a:pPr algn="r"/>
            <a:r>
              <a:rPr lang="en-US" sz="5400" b="1">
                <a:solidFill>
                  <a:srgbClr val="155829"/>
                </a:solidFill>
                <a:cs typeface="Arial" panose="020B0604020202020204" pitchFamily="34" charset="0"/>
              </a:rPr>
              <a:t>HIV-positive mothers of preterm and LBW infants in Africa</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8" name="Picture 7" descr="A pregnant african mother stands hand in hand with another person, stood opposite.">
            <a:extLst>
              <a:ext uri="{FF2B5EF4-FFF2-40B4-BE49-F238E27FC236}">
                <a16:creationId xmlns:a16="http://schemas.microsoft.com/office/drawing/2014/main" id="{1A34650F-B46C-8591-776E-278630149F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5651" y="1733452"/>
            <a:ext cx="2973809" cy="1804124"/>
          </a:xfrm>
          <a:prstGeom prst="rect">
            <a:avLst/>
          </a:prstGeom>
          <a:noFill/>
          <a:ln>
            <a:noFill/>
          </a:ln>
        </p:spPr>
      </p:pic>
      <p:sp>
        <p:nvSpPr>
          <p:cNvPr id="15" name="TextBox 14">
            <a:extLst>
              <a:ext uri="{FF2B5EF4-FFF2-40B4-BE49-F238E27FC236}">
                <a16:creationId xmlns:a16="http://schemas.microsoft.com/office/drawing/2014/main" id="{85418B85-0270-C470-2762-0DBD647A6185}"/>
              </a:ext>
            </a:extLst>
          </p:cNvPr>
          <p:cNvSpPr txBox="1"/>
          <p:nvPr/>
        </p:nvSpPr>
        <p:spPr>
          <a:xfrm>
            <a:off x="773531" y="3559827"/>
            <a:ext cx="3278047" cy="646331"/>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Plan with parents</a:t>
            </a:r>
            <a:endParaRPr lang="en-GB" sz="1800" kern="100">
              <a:effectLst/>
              <a:ea typeface="Aptos" panose="020B0004020202020204" pitchFamily="34" charset="0"/>
              <a:cs typeface="Times New Roman" panose="02020603050405020304" pitchFamily="18" charset="0"/>
            </a:endParaRPr>
          </a:p>
          <a:p>
            <a:endParaRPr lang="en-GB"/>
          </a:p>
        </p:txBody>
      </p:sp>
      <p:sp>
        <p:nvSpPr>
          <p:cNvPr id="16" name="TextBox 15">
            <a:extLst>
              <a:ext uri="{FF2B5EF4-FFF2-40B4-BE49-F238E27FC236}">
                <a16:creationId xmlns:a16="http://schemas.microsoft.com/office/drawing/2014/main" id="{6D5A79BC-0315-E1E6-0040-F38E61A9085D}"/>
              </a:ext>
            </a:extLst>
          </p:cNvPr>
          <p:cNvSpPr txBox="1"/>
          <p:nvPr/>
        </p:nvSpPr>
        <p:spPr>
          <a:xfrm>
            <a:off x="4456976" y="3559827"/>
            <a:ext cx="3278047" cy="369332"/>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Breastfeeding</a:t>
            </a:r>
            <a:endParaRPr lang="en-GB"/>
          </a:p>
        </p:txBody>
      </p:sp>
      <p:sp>
        <p:nvSpPr>
          <p:cNvPr id="17" name="TextBox 16">
            <a:extLst>
              <a:ext uri="{FF2B5EF4-FFF2-40B4-BE49-F238E27FC236}">
                <a16:creationId xmlns:a16="http://schemas.microsoft.com/office/drawing/2014/main" id="{B6CFDA7A-9B54-E1A5-09C8-4C71D871022E}"/>
              </a:ext>
            </a:extLst>
          </p:cNvPr>
          <p:cNvSpPr txBox="1"/>
          <p:nvPr/>
        </p:nvSpPr>
        <p:spPr>
          <a:xfrm>
            <a:off x="8246254" y="3537576"/>
            <a:ext cx="3278047" cy="369332"/>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Discuss with family</a:t>
            </a:r>
            <a:endParaRPr lang="en-GB"/>
          </a:p>
        </p:txBody>
      </p:sp>
      <p:sp>
        <p:nvSpPr>
          <p:cNvPr id="18" name="TextBox 17">
            <a:extLst>
              <a:ext uri="{FF2B5EF4-FFF2-40B4-BE49-F238E27FC236}">
                <a16:creationId xmlns:a16="http://schemas.microsoft.com/office/drawing/2014/main" id="{684808CC-2F06-9D04-8B64-AA79ADCEEB1B}"/>
              </a:ext>
            </a:extLst>
          </p:cNvPr>
          <p:cNvSpPr txBox="1"/>
          <p:nvPr/>
        </p:nvSpPr>
        <p:spPr>
          <a:xfrm>
            <a:off x="773531" y="6002942"/>
            <a:ext cx="3278047" cy="369332"/>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HAART and prophylaxis</a:t>
            </a:r>
            <a:endParaRPr lang="en-GB"/>
          </a:p>
        </p:txBody>
      </p:sp>
      <p:sp>
        <p:nvSpPr>
          <p:cNvPr id="19" name="TextBox 18">
            <a:extLst>
              <a:ext uri="{FF2B5EF4-FFF2-40B4-BE49-F238E27FC236}">
                <a16:creationId xmlns:a16="http://schemas.microsoft.com/office/drawing/2014/main" id="{BA1D7241-3D81-4EE3-9C7C-1EC4F8CA042F}"/>
              </a:ext>
            </a:extLst>
          </p:cNvPr>
          <p:cNvSpPr txBox="1"/>
          <p:nvPr/>
        </p:nvSpPr>
        <p:spPr>
          <a:xfrm>
            <a:off x="8140422" y="6002942"/>
            <a:ext cx="3278047" cy="369332"/>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Counsel on discharge</a:t>
            </a:r>
            <a:endParaRPr lang="en-GB"/>
          </a:p>
        </p:txBody>
      </p:sp>
      <p:sp>
        <p:nvSpPr>
          <p:cNvPr id="20" name="TextBox 19">
            <a:extLst>
              <a:ext uri="{FF2B5EF4-FFF2-40B4-BE49-F238E27FC236}">
                <a16:creationId xmlns:a16="http://schemas.microsoft.com/office/drawing/2014/main" id="{B72E407A-CC48-0C23-5C04-6A4DFE7D1D0C}"/>
              </a:ext>
            </a:extLst>
          </p:cNvPr>
          <p:cNvSpPr txBox="1"/>
          <p:nvPr/>
        </p:nvSpPr>
        <p:spPr>
          <a:xfrm>
            <a:off x="4456976" y="6002942"/>
            <a:ext cx="3278047" cy="369332"/>
          </a:xfrm>
          <a:prstGeom prst="rect">
            <a:avLst/>
          </a:prstGeom>
          <a:noFill/>
        </p:spPr>
        <p:txBody>
          <a:bodyPr wrap="square" rtlCol="0">
            <a:spAutoFit/>
          </a:bodyPr>
          <a:lstStyle/>
          <a:p>
            <a:pPr algn="ctr"/>
            <a:r>
              <a:rPr lang="en-GB" sz="1800" b="1" kern="100">
                <a:effectLst/>
                <a:ea typeface="Aptos" panose="020B0004020202020204" pitchFamily="34" charset="0"/>
                <a:cs typeface="Times New Roman" panose="02020603050405020304" pitchFamily="18" charset="0"/>
              </a:rPr>
              <a:t>Supplementary milk</a:t>
            </a:r>
            <a:endParaRPr lang="en-GB"/>
          </a:p>
        </p:txBody>
      </p:sp>
      <p:pic>
        <p:nvPicPr>
          <p:cNvPr id="21" name="Picture 20">
            <a:extLst>
              <a:ext uri="{FF2B5EF4-FFF2-40B4-BE49-F238E27FC236}">
                <a16:creationId xmlns:a16="http://schemas.microsoft.com/office/drawing/2014/main" id="{84902593-0C3B-D605-6D96-87D6BEB93B7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09556" y="1728474"/>
            <a:ext cx="2972887" cy="1804124"/>
          </a:xfrm>
          <a:prstGeom prst="rect">
            <a:avLst/>
          </a:prstGeom>
          <a:noFill/>
        </p:spPr>
      </p:pic>
      <p:pic>
        <p:nvPicPr>
          <p:cNvPr id="22" name="Picture 21">
            <a:extLst>
              <a:ext uri="{FF2B5EF4-FFF2-40B4-BE49-F238E27FC236}">
                <a16:creationId xmlns:a16="http://schemas.microsoft.com/office/drawing/2014/main" id="{45167334-B893-127F-4320-A58940F6E97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8292542" y="1722327"/>
            <a:ext cx="2972886" cy="1804124"/>
          </a:xfrm>
          <a:prstGeom prst="rect">
            <a:avLst/>
          </a:prstGeom>
          <a:noFill/>
        </p:spPr>
      </p:pic>
      <p:pic>
        <p:nvPicPr>
          <p:cNvPr id="23" name="Picture 22">
            <a:extLst>
              <a:ext uri="{FF2B5EF4-FFF2-40B4-BE49-F238E27FC236}">
                <a16:creationId xmlns:a16="http://schemas.microsoft.com/office/drawing/2014/main" id="{C3CA6CA4-E85B-E6C9-9D2F-AA2374A43F0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84655" y="4097261"/>
            <a:ext cx="2255797" cy="1802105"/>
          </a:xfrm>
          <a:prstGeom prst="rect">
            <a:avLst/>
          </a:prstGeom>
          <a:noFill/>
          <a:ln>
            <a:noFill/>
          </a:ln>
        </p:spPr>
      </p:pic>
      <p:pic>
        <p:nvPicPr>
          <p:cNvPr id="24" name="Picture 23" descr="A close-up of a iv drip&#10;&#10;Description automatically generated">
            <a:extLst>
              <a:ext uri="{FF2B5EF4-FFF2-40B4-BE49-F238E27FC236}">
                <a16:creationId xmlns:a16="http://schemas.microsoft.com/office/drawing/2014/main" id="{65D9738D-90D6-8968-385F-4710F2DDCFF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68147" y="4097261"/>
            <a:ext cx="2255704" cy="1802105"/>
          </a:xfrm>
          <a:prstGeom prst="rect">
            <a:avLst/>
          </a:prstGeom>
          <a:noFill/>
          <a:ln>
            <a:noFill/>
          </a:ln>
        </p:spPr>
      </p:pic>
      <p:pic>
        <p:nvPicPr>
          <p:cNvPr id="29" name="Picture 28">
            <a:extLst>
              <a:ext uri="{FF2B5EF4-FFF2-40B4-BE49-F238E27FC236}">
                <a16:creationId xmlns:a16="http://schemas.microsoft.com/office/drawing/2014/main" id="{84EFBFF1-79C5-422B-493D-1698F0359B8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51642" y="4097261"/>
            <a:ext cx="2255703" cy="1802111"/>
          </a:xfrm>
          <a:prstGeom prst="rect">
            <a:avLst/>
          </a:prstGeom>
          <a:noFill/>
          <a:ln>
            <a:noFill/>
          </a:ln>
        </p:spPr>
      </p:pic>
    </p:spTree>
    <p:extLst>
      <p:ext uri="{BB962C8B-B14F-4D97-AF65-F5344CB8AC3E}">
        <p14:creationId xmlns:p14="http://schemas.microsoft.com/office/powerpoint/2010/main" val="3452958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End of Module Two</a:t>
            </a:r>
            <a:endParaRPr lang="en-GB" sz="54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Content Placeholder 3">
            <a:extLst>
              <a:ext uri="{FF2B5EF4-FFF2-40B4-BE49-F238E27FC236}">
                <a16:creationId xmlns:a16="http://schemas.microsoft.com/office/drawing/2014/main" id="{BE77817A-472F-2185-0B5D-F0E76DD3FDA8}"/>
              </a:ext>
            </a:extLst>
          </p:cNvPr>
          <p:cNvSpPr>
            <a:spLocks noGrp="1"/>
          </p:cNvSpPr>
          <p:nvPr>
            <p:ph idx="1"/>
          </p:nvPr>
        </p:nvSpPr>
        <p:spPr/>
        <p:txBody>
          <a:bodyPr>
            <a:normAutofit lnSpcReduction="10000"/>
          </a:bodyPr>
          <a:lstStyle/>
          <a:p>
            <a:pPr marL="0" indent="0">
              <a:buNone/>
            </a:pPr>
            <a:r>
              <a:rPr lang="en-US" b="1" dirty="0"/>
              <a:t>From completing this step, you should now be able to:</a:t>
            </a:r>
          </a:p>
          <a:p>
            <a:pPr marL="0" indent="0">
              <a:buNone/>
            </a:pPr>
            <a:endParaRPr lang="en-US" dirty="0"/>
          </a:p>
          <a:p>
            <a:r>
              <a:rPr lang="en-US" sz="2400" b="1" dirty="0"/>
              <a:t>Describe</a:t>
            </a:r>
            <a:r>
              <a:rPr lang="en-US" sz="2400" dirty="0"/>
              <a:t> the composition of breast milk and how it changes during breastfeeding.</a:t>
            </a:r>
          </a:p>
          <a:p>
            <a:r>
              <a:rPr lang="en-US" sz="2400" b="1" dirty="0"/>
              <a:t>Describe</a:t>
            </a:r>
            <a:r>
              <a:rPr lang="en-US" sz="2400" dirty="0"/>
              <a:t> the benefits of breast milk for preterm and LBW infants.</a:t>
            </a:r>
          </a:p>
          <a:p>
            <a:r>
              <a:rPr lang="en-US" sz="2400" b="1" dirty="0"/>
              <a:t>Review</a:t>
            </a:r>
            <a:r>
              <a:rPr lang="en-US" sz="2400" dirty="0"/>
              <a:t> the importance of colostrum in early infancy.</a:t>
            </a:r>
          </a:p>
          <a:p>
            <a:r>
              <a:rPr lang="en-US" sz="2400" b="1" dirty="0"/>
              <a:t>Explain</a:t>
            </a:r>
            <a:r>
              <a:rPr lang="en-US" sz="2400" dirty="0"/>
              <a:t> the differences between MOM, DHM, and formula milk, including risks and benefits.</a:t>
            </a:r>
          </a:p>
          <a:p>
            <a:r>
              <a:rPr lang="en-US" sz="2400" b="1" dirty="0"/>
              <a:t>Describe</a:t>
            </a:r>
            <a:r>
              <a:rPr lang="en-US" sz="2400" dirty="0"/>
              <a:t> the risks and benefits of breast milk fortifiers.</a:t>
            </a:r>
          </a:p>
          <a:p>
            <a:r>
              <a:rPr lang="en-US" sz="2400" b="1" dirty="0"/>
              <a:t>Review</a:t>
            </a:r>
            <a:r>
              <a:rPr lang="en-US" sz="2400" dirty="0"/>
              <a:t> the importance of the sensory aspects of feeding.</a:t>
            </a:r>
            <a:endParaRPr lang="en-GB" dirty="0"/>
          </a:p>
        </p:txBody>
      </p:sp>
    </p:spTree>
    <p:extLst>
      <p:ext uri="{BB962C8B-B14F-4D97-AF65-F5344CB8AC3E}">
        <p14:creationId xmlns:p14="http://schemas.microsoft.com/office/powerpoint/2010/main" val="3007704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4eb6b2b-cee5-4615-830e-317822bbabb3" xsi:nil="true"/>
    <lcf76f155ced4ddcb4097134ff3c332f xmlns="5c6b2862-4151-4687-9e8a-e7785f01a0c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92D5E5DDE20E4088ECA8970A4062A3" ma:contentTypeVersion="18" ma:contentTypeDescription="Create a new document." ma:contentTypeScope="" ma:versionID="cc5e59bbf92331d47f76f8b31f1074ec">
  <xsd:schema xmlns:xsd="http://www.w3.org/2001/XMLSchema" xmlns:xs="http://www.w3.org/2001/XMLSchema" xmlns:p="http://schemas.microsoft.com/office/2006/metadata/properties" xmlns:ns2="5c6b2862-4151-4687-9e8a-e7785f01a0ce" xmlns:ns3="94eb6b2b-cee5-4615-830e-317822bbabb3" targetNamespace="http://schemas.microsoft.com/office/2006/metadata/properties" ma:root="true" ma:fieldsID="e85c2edd2f2b09a399a48d7f8179aa00" ns2:_="" ns3:_="">
    <xsd:import namespace="5c6b2862-4151-4687-9e8a-e7785f01a0ce"/>
    <xsd:import namespace="94eb6b2b-cee5-4615-830e-317822bbab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b2862-4151-4687-9e8a-e7785f01a0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924ae-06fd-4b6d-93dc-67e32a2a7d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b6b2b-cee5-4615-830e-317822bbabb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b92ae2-3905-4594-9e67-72b14e25dea3}" ma:internalName="TaxCatchAll" ma:showField="CatchAllData" ma:web="94eb6b2b-cee5-4615-830e-317822bbab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CABAF0-8CA7-4F83-8CCA-0DD29FA74642}">
  <ds:schemaRefs>
    <ds:schemaRef ds:uri="http://schemas.microsoft.com/sharepoint/v3/contenttype/forms"/>
  </ds:schemaRefs>
</ds:datastoreItem>
</file>

<file path=customXml/itemProps2.xml><?xml version="1.0" encoding="utf-8"?>
<ds:datastoreItem xmlns:ds="http://schemas.openxmlformats.org/officeDocument/2006/customXml" ds:itemID="{5BCC7579-042A-4EC9-8872-1D94FFB1C38E}">
  <ds:schemaRefs>
    <ds:schemaRef ds:uri="5c6b2862-4151-4687-9e8a-e7785f01a0ce"/>
    <ds:schemaRef ds:uri="94eb6b2b-cee5-4615-830e-317822bbabb3"/>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C380C5E-3C43-4035-8AEE-E7A4A05A89CD}">
  <ds:schemaRefs>
    <ds:schemaRef ds:uri="5c6b2862-4151-4687-9e8a-e7785f01a0ce"/>
    <ds:schemaRef ds:uri="94eb6b2b-cee5-4615-830e-317822bbab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TotalTime>
  <Words>9148</Words>
  <Application>Microsoft Office PowerPoint</Application>
  <PresentationFormat>Widescreen</PresentationFormat>
  <Paragraphs>442</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vt:lpstr>
      <vt:lpstr>Aptos Display</vt:lpstr>
      <vt:lpstr>Arial</vt:lpstr>
      <vt:lpstr>Calibri</vt:lpstr>
      <vt:lpstr>Calibri Light</vt:lpstr>
      <vt:lpstr>Cambria Math</vt:lpstr>
      <vt:lpstr>Symbol</vt:lpstr>
      <vt:lpstr>Office Theme</vt:lpstr>
      <vt:lpstr>Module 2:  Breast Milk</vt:lpstr>
      <vt:lpstr>Introduction to Module 2</vt:lpstr>
      <vt:lpstr>Breast Milk Composition</vt:lpstr>
      <vt:lpstr>Breast milk components</vt:lpstr>
      <vt:lpstr>Macronutrients</vt:lpstr>
      <vt:lpstr>Micronutrients and functional components</vt:lpstr>
      <vt:lpstr>Milk Fat Globule Membrane (MFGM)</vt:lpstr>
      <vt:lpstr>Changes in breast milk composition</vt:lpstr>
      <vt:lpstr>Breast milk composition summary</vt:lpstr>
      <vt:lpstr>Benefits of breast milk</vt:lpstr>
      <vt:lpstr>Benefits of breast milk for preterm and LBW infants</vt:lpstr>
      <vt:lpstr>Relevant studies</vt:lpstr>
      <vt:lpstr>Benefits of breast milk for preterm and LBW infants</vt:lpstr>
      <vt:lpstr>ANNN Recommendation</vt:lpstr>
      <vt:lpstr>Oropharyngeal colostrum</vt:lpstr>
      <vt:lpstr>Advantages of oropharyngeal colostrum</vt:lpstr>
      <vt:lpstr>How to collect and give oropharyngeal colostrum</vt:lpstr>
      <vt:lpstr>PowerPoint Presentation</vt:lpstr>
      <vt:lpstr>Donor milk and formula</vt:lpstr>
      <vt:lpstr>Quality controls and national policies</vt:lpstr>
      <vt:lpstr>Formula Milk</vt:lpstr>
      <vt:lpstr>Comparing DHM, formula, and MOM</vt:lpstr>
      <vt:lpstr>Comparing DHM, formula, and MOM</vt:lpstr>
      <vt:lpstr>Comparing DHM, formula, and MOM</vt:lpstr>
      <vt:lpstr>Comparing DHM, formula, and MOM</vt:lpstr>
      <vt:lpstr>WHO/ANNN Recommendations</vt:lpstr>
      <vt:lpstr>Fortification of breast milk</vt:lpstr>
      <vt:lpstr>RECAP: What is a growth chart?</vt:lpstr>
      <vt:lpstr>Breast milk fortifiers (BMF)</vt:lpstr>
      <vt:lpstr>How else can extra macronutrients be provided?</vt:lpstr>
      <vt:lpstr>WHO/ANNN Recommendations</vt:lpstr>
      <vt:lpstr>Sensory aspects of feeding</vt:lpstr>
      <vt:lpstr>Sensory aspects of feeding</vt:lpstr>
      <vt:lpstr>Sensory aspects of feeding</vt:lpstr>
      <vt:lpstr>ANNN Recommendations</vt:lpstr>
      <vt:lpstr>HIV-positive mothers</vt:lpstr>
      <vt:lpstr>HIV-positive mothers of preterm and LBW infants in Africa</vt:lpstr>
      <vt:lpstr>End of Module Two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title: Insert description here</dc:title>
  <dc:creator>Alexander Milward</dc:creator>
  <cp:lastModifiedBy>Chloe Rodic</cp:lastModifiedBy>
  <cp:revision>1</cp:revision>
  <dcterms:created xsi:type="dcterms:W3CDTF">2023-03-24T11:05:55Z</dcterms:created>
  <dcterms:modified xsi:type="dcterms:W3CDTF">2024-04-11T10:35:41Z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0x0101002392D5E5DDE20E4088ECA8970A4062A3</vt:lpwstr>
  </property>
  <property fmtid="{D5CDD505-2E9C-101B-9397-08002B2CF9AE}" pid="3" name="MediaServiceImageTags">
    <vt:lpwstr/>
  </property>
</Properties>
</file>